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7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43110" y="933973"/>
            <a:ext cx="1770480" cy="1492610"/>
            <a:chOff x="6678459" y="-334651"/>
            <a:chExt cx="2213100" cy="186576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295887" y="-334651"/>
              <a:ext cx="837646" cy="1335296"/>
              <a:chOff x="1581332" y="-1705291"/>
              <a:chExt cx="837646" cy="133529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1633441" y="-1705291"/>
                <a:ext cx="719603" cy="1313313"/>
                <a:chOff x="9048397" y="4703064"/>
                <a:chExt cx="719603" cy="1313313"/>
              </a:xfrm>
            </p:grpSpPr>
            <p:sp>
              <p:nvSpPr>
                <p:cNvPr id="44" name="円/楕円 43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月 47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月 51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月 52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月 53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月 54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月 55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月 56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57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月 58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片側の 2 つの角を丸めた四角形 59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62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 63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直角三角形 64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直角三角形 65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円/楕円 71"/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円/楕円 72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円/楕円 73"/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 74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円/楕円 75"/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円/楕円 76"/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円/楕円 77"/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1656447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42" name="角丸四角形 41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フリーフォーム 42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38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40" name="角丸四角形 39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リーフォーム 40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1581332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34" name="台形 33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片側の 2 つの角を丸めた四角形 34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台形 35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片側の 2 つの角を丸めた四角形 36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9" name="グループ化 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9" name="片側の 2 つの角を丸めた四角形 2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5" name="円/楕円 2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" name="グループ化 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7" name="片側の 2 つの角を丸めた四角形 2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" name="片側の 2 つの角を丸めた四角形 2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" name="台形 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正方形/長方形 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" name="グループ化 81"/>
          <p:cNvGrpSpPr>
            <a:grpSpLocks noChangeAspect="1"/>
          </p:cNvGrpSpPr>
          <p:nvPr/>
        </p:nvGrpSpPr>
        <p:grpSpPr>
          <a:xfrm>
            <a:off x="322428" y="949492"/>
            <a:ext cx="1873217" cy="1480195"/>
            <a:chOff x="-1182988" y="-319133"/>
            <a:chExt cx="2341521" cy="1850244"/>
          </a:xfrm>
        </p:grpSpPr>
        <p:grpSp>
          <p:nvGrpSpPr>
            <p:cNvPr id="83" name="グループ化 82"/>
            <p:cNvGrpSpPr/>
            <p:nvPr/>
          </p:nvGrpSpPr>
          <p:grpSpPr>
            <a:xfrm>
              <a:off x="-546204" y="-319133"/>
              <a:ext cx="837646" cy="1319778"/>
              <a:chOff x="-1323567" y="-1689773"/>
              <a:chExt cx="837646" cy="1319778"/>
            </a:xfrm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-1264881" y="-1689773"/>
                <a:ext cx="719603" cy="1297795"/>
                <a:chOff x="6150075" y="4718582"/>
                <a:chExt cx="719603" cy="1297795"/>
              </a:xfrm>
            </p:grpSpPr>
            <p:sp>
              <p:nvSpPr>
                <p:cNvPr id="117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片側の 2 つの角を丸めた四角形 119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月 123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月 124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月 125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月 126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月 127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月 128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月 129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月 130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月 131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月 133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円/楕円 612"/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円/楕円 616"/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月 136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月 138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円/楕円 631"/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円/楕円 641"/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片側の 2 つの角を丸めた四角形 142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直角三角形 144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直角三角形 145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-1248452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1" name="グループ化 110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5" name="角丸四角形 114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フリーフォーム 115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2" name="グループ化 111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3" name="角丸四角形 112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フリーフォーム 113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" name="グループ化 105"/>
              <p:cNvGrpSpPr/>
              <p:nvPr/>
            </p:nvGrpSpPr>
            <p:grpSpPr>
              <a:xfrm>
                <a:off x="-1323567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107" name="台形 106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片側の 2 つの角を丸めた四角形 107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片側の 2 つの角を丸めた四角形 109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" name="グループ化 83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85" name="正方形/長方形 84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98" name="1 つの角を丸めた四角形 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1 つの角を丸めた四角形 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五角形 9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五角形 10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台形 10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" name="正方形/長方形 95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8" name="グループ化 147"/>
          <p:cNvGrpSpPr>
            <a:grpSpLocks noChangeAspect="1"/>
          </p:cNvGrpSpPr>
          <p:nvPr/>
        </p:nvGrpSpPr>
        <p:grpSpPr>
          <a:xfrm>
            <a:off x="2206852" y="929492"/>
            <a:ext cx="1754282" cy="1496194"/>
            <a:chOff x="1483608" y="-339132"/>
            <a:chExt cx="2192852" cy="1870243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2161211" y="-339132"/>
              <a:ext cx="837646" cy="1339777"/>
              <a:chOff x="-349686" y="-1709772"/>
              <a:chExt cx="837646" cy="1339777"/>
            </a:xfrm>
          </p:grpSpPr>
          <p:grpSp>
            <p:nvGrpSpPr>
              <p:cNvPr id="160" name="グループ化 159"/>
              <p:cNvGrpSpPr/>
              <p:nvPr/>
            </p:nvGrpSpPr>
            <p:grpSpPr>
              <a:xfrm>
                <a:off x="-292424" y="-1709772"/>
                <a:ext cx="719603" cy="1317794"/>
                <a:chOff x="7122532" y="4698583"/>
                <a:chExt cx="719603" cy="1317794"/>
              </a:xfrm>
            </p:grpSpPr>
            <p:sp>
              <p:nvSpPr>
                <p:cNvPr id="173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片側の 2 つの角を丸めた四角形 173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月 177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月 178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円/楕円 702"/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円/楕円 703"/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片側の 2 つの角を丸めた四角形 182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 183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直角三角形 184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直角三角形 185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" name="グループ化 160"/>
              <p:cNvGrpSpPr/>
              <p:nvPr/>
            </p:nvGrpSpPr>
            <p:grpSpPr>
              <a:xfrm>
                <a:off x="-274571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67" name="グループ化 166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71" name="角丸四角形 170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 171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69" name="角丸四角形 168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 169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-349686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163" name="台形 162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片側の 2 つの角を丸めた四角形 163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台形 164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165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0" name="グループ化 149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51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" name="グループ化 155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58" name="ドーナツ 15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" name="正方形/長方形 156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8" name="グループ化 187"/>
          <p:cNvGrpSpPr>
            <a:grpSpLocks noChangeAspect="1"/>
          </p:cNvGrpSpPr>
          <p:nvPr/>
        </p:nvGrpSpPr>
        <p:grpSpPr>
          <a:xfrm>
            <a:off x="4098817" y="921487"/>
            <a:ext cx="1754283" cy="1502598"/>
            <a:chOff x="4048514" y="-347137"/>
            <a:chExt cx="2192854" cy="1878248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4702941" y="-347137"/>
              <a:ext cx="837646" cy="1347782"/>
              <a:chOff x="608752" y="-1717777"/>
              <a:chExt cx="837646" cy="1347782"/>
            </a:xfrm>
          </p:grpSpPr>
          <p:grpSp>
            <p:nvGrpSpPr>
              <p:cNvPr id="213" name="グループ化 212"/>
              <p:cNvGrpSpPr/>
              <p:nvPr/>
            </p:nvGrpSpPr>
            <p:grpSpPr>
              <a:xfrm>
                <a:off x="663585" y="-1717777"/>
                <a:ext cx="731898" cy="1325799"/>
                <a:chOff x="8078541" y="4690578"/>
                <a:chExt cx="731898" cy="1325799"/>
              </a:xfrm>
            </p:grpSpPr>
            <p:sp>
              <p:nvSpPr>
                <p:cNvPr id="226" name="フリーフォーム 225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226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角丸四角形 229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円/楕円 727"/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角丸四角形 231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円/楕円 729"/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月 233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234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フリーフォーム 235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直角三角形 236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直角三角形 237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4" name="グループ化 213"/>
              <p:cNvGrpSpPr/>
              <p:nvPr/>
            </p:nvGrpSpPr>
            <p:grpSpPr>
              <a:xfrm>
                <a:off x="683867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220" name="グループ化 219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224" name="角丸四角形 22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フリーフォーム 22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1" name="グループ化 220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222" name="角丸四角形 221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フリーフォーム 222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/>
              <p:cNvGrpSpPr/>
              <p:nvPr/>
            </p:nvGrpSpPr>
            <p:grpSpPr>
              <a:xfrm>
                <a:off x="608752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216" name="台形 215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片側の 2 つの角を丸めた四角形 216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台形 217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片側の 2 つの角を丸めた四角形 218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0" name="グループ化 189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91" name="グループ化 19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11" name="爆発 1 21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爆発 1 21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09" name="爆発 1 20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爆発 1 20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3" name="グループ化 19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07" name="爆発 1 20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爆発 1 20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01" name="1 つの角を丸めた四角形 20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1 つの角を丸めた四角形 20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五角形 20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五角形 20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台形 20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台形 20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0" name="グループ化 239"/>
          <p:cNvGrpSpPr>
            <a:grpSpLocks noChangeAspect="1"/>
          </p:cNvGrpSpPr>
          <p:nvPr/>
        </p:nvGrpSpPr>
        <p:grpSpPr>
          <a:xfrm>
            <a:off x="7833320" y="921487"/>
            <a:ext cx="1777739" cy="1502598"/>
            <a:chOff x="9358184" y="-347137"/>
            <a:chExt cx="2222174" cy="1878248"/>
          </a:xfrm>
        </p:grpSpPr>
        <p:grpSp>
          <p:nvGrpSpPr>
            <p:cNvPr id="241" name="グループ化 240"/>
            <p:cNvGrpSpPr/>
            <p:nvPr/>
          </p:nvGrpSpPr>
          <p:grpSpPr>
            <a:xfrm>
              <a:off x="10035787" y="-347137"/>
              <a:ext cx="837646" cy="1347782"/>
              <a:chOff x="2536448" y="-1717777"/>
              <a:chExt cx="837646" cy="1347782"/>
            </a:xfrm>
          </p:grpSpPr>
          <p:grpSp>
            <p:nvGrpSpPr>
              <p:cNvPr id="255" name="グループ化 254"/>
              <p:cNvGrpSpPr/>
              <p:nvPr/>
            </p:nvGrpSpPr>
            <p:grpSpPr>
              <a:xfrm>
                <a:off x="2567178" y="-1717777"/>
                <a:ext cx="777399" cy="1325799"/>
                <a:chOff x="9982134" y="4690578"/>
                <a:chExt cx="777399" cy="1325799"/>
              </a:xfrm>
            </p:grpSpPr>
            <p:sp>
              <p:nvSpPr>
                <p:cNvPr id="268" name="フリーフォーム 267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片側の 2 つの角を丸めた四角形 268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月 270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片側の 2 つの角を丸めた四角形 271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直角三角形 273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直角三角形 274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ドーナツ 275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276"/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ドーナツ 277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8"/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291" name="月 290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月 291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月 292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月 293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月 294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月 295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1" name="グループ化 280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285" name="月 28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6" name="月 28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7" name="月 28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8" name="月 28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月 28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月 28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2" name="月 281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月 282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>
                <a:off x="2611563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262" name="グループ化 261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266" name="角丸四角形 26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フリーフォーム 26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264" name="角丸四角形 26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 26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7" name="グループ化 256"/>
              <p:cNvGrpSpPr/>
              <p:nvPr/>
            </p:nvGrpSpPr>
            <p:grpSpPr>
              <a:xfrm>
                <a:off x="2536448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258" name="台形 257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片側の 2 つの角を丸めた四角形 258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台形 25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260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2" name="グループ化 241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4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角丸四角形 24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片側の 2 つの角を丸めた四角形 24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角丸四角形 25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53" name="ドーナツ 25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台形 25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7" name="グループ化 296"/>
          <p:cNvGrpSpPr>
            <a:grpSpLocks noChangeAspect="1"/>
          </p:cNvGrpSpPr>
          <p:nvPr/>
        </p:nvGrpSpPr>
        <p:grpSpPr>
          <a:xfrm>
            <a:off x="5943110" y="2911093"/>
            <a:ext cx="1770480" cy="1482261"/>
            <a:chOff x="6678459" y="2069377"/>
            <a:chExt cx="2213100" cy="1852826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7296151" y="2069377"/>
              <a:ext cx="1087073" cy="1313313"/>
              <a:chOff x="-1008944" y="8148260"/>
              <a:chExt cx="1087073" cy="1313313"/>
            </a:xfrm>
          </p:grpSpPr>
          <p:grpSp>
            <p:nvGrpSpPr>
              <p:cNvPr id="326" name="グループ化 325"/>
              <p:cNvGrpSpPr/>
              <p:nvPr/>
            </p:nvGrpSpPr>
            <p:grpSpPr>
              <a:xfrm>
                <a:off x="-875505" y="8148260"/>
                <a:ext cx="719603" cy="1313313"/>
                <a:chOff x="9048397" y="4703064"/>
                <a:chExt cx="719603" cy="1313313"/>
              </a:xfrm>
            </p:grpSpPr>
            <p:sp>
              <p:nvSpPr>
                <p:cNvPr id="339" name="円/楕円 338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円/楕円 341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月 342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月 343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月 344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月 345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月 346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月 347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月 348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月 349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月 350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月 351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月 352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月 353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片側の 2 つの角を丸めた四角形 354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6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片側の 2 つの角を丸めた四角形 357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 358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直角三角形 359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直角三角形 360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円/楕円 361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円/楕円 362"/>
                <p:cNvSpPr/>
                <p:nvPr/>
              </p:nvSpPr>
              <p:spPr>
                <a:xfrm>
                  <a:off x="920939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 363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円/楕円 364"/>
                <p:cNvSpPr/>
                <p:nvPr/>
              </p:nvSpPr>
              <p:spPr>
                <a:xfrm>
                  <a:off x="922554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円/楕円 365"/>
                <p:cNvSpPr/>
                <p:nvPr/>
              </p:nvSpPr>
              <p:spPr>
                <a:xfrm>
                  <a:off x="9233903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円/楕円 366"/>
                <p:cNvSpPr/>
                <p:nvPr/>
              </p:nvSpPr>
              <p:spPr>
                <a:xfrm flipV="1">
                  <a:off x="9224248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367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円/楕円 368"/>
                <p:cNvSpPr/>
                <p:nvPr/>
              </p:nvSpPr>
              <p:spPr>
                <a:xfrm flipH="1">
                  <a:off x="950408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 369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1" name="円/楕円 370"/>
                <p:cNvSpPr/>
                <p:nvPr/>
              </p:nvSpPr>
              <p:spPr>
                <a:xfrm flipH="1">
                  <a:off x="952023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円/楕円 371"/>
                <p:cNvSpPr/>
                <p:nvPr/>
              </p:nvSpPr>
              <p:spPr>
                <a:xfrm flipH="1">
                  <a:off x="9529894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円/楕円 372"/>
                <p:cNvSpPr/>
                <p:nvPr/>
              </p:nvSpPr>
              <p:spPr>
                <a:xfrm flipH="1" flipV="1">
                  <a:off x="9555282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月 316"/>
                <p:cNvSpPr/>
                <p:nvPr/>
              </p:nvSpPr>
              <p:spPr>
                <a:xfrm rot="5400000" flipH="1">
                  <a:off x="9226771" y="4845973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月 316"/>
                <p:cNvSpPr/>
                <p:nvPr/>
              </p:nvSpPr>
              <p:spPr>
                <a:xfrm rot="5400000" flipH="1">
                  <a:off x="9533952" y="4845973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円/楕円 4"/>
                <p:cNvSpPr/>
                <p:nvPr/>
              </p:nvSpPr>
              <p:spPr>
                <a:xfrm rot="10800000"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/>
              <p:cNvGrpSpPr/>
              <p:nvPr/>
            </p:nvGrpSpPr>
            <p:grpSpPr>
              <a:xfrm>
                <a:off x="-649406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336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-1008944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329" name="グループ化 328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333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台形 333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片側の 2 つの角を丸めた四角形 334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0" name="グループ化 329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331" name="台形 330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 331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99" name="グループ化 298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00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14" name="グループ化 313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24" name="片側の 2 つの角を丸めた四角形 32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32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5" name="グループ化 314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20" name="円/楕円 319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1" name="グループ化 320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22" name="片側の 2 つの角を丸めた四角形 32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片側の 2 つの角を丸めた四角形 32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16" name="グループ化 315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18" name="片側の 2 つの角を丸めた四角形 31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片側の 2 つの角を丸めた四角形 31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7" name="台形 316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正方形/長方形 303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7" name="グループ化 376"/>
          <p:cNvGrpSpPr>
            <a:grpSpLocks noChangeAspect="1"/>
          </p:cNvGrpSpPr>
          <p:nvPr/>
        </p:nvGrpSpPr>
        <p:grpSpPr>
          <a:xfrm>
            <a:off x="322428" y="2926610"/>
            <a:ext cx="1873217" cy="1469846"/>
            <a:chOff x="-1182988" y="2084895"/>
            <a:chExt cx="2341521" cy="1837308"/>
          </a:xfrm>
        </p:grpSpPr>
        <p:grpSp>
          <p:nvGrpSpPr>
            <p:cNvPr id="378" name="グループ化 377"/>
            <p:cNvGrpSpPr/>
            <p:nvPr/>
          </p:nvGrpSpPr>
          <p:grpSpPr>
            <a:xfrm>
              <a:off x="-615395" y="2084895"/>
              <a:ext cx="1087073" cy="1297795"/>
              <a:chOff x="-3906682" y="8163778"/>
              <a:chExt cx="1087073" cy="1297795"/>
            </a:xfrm>
          </p:grpSpPr>
          <p:grpSp>
            <p:nvGrpSpPr>
              <p:cNvPr id="399" name="グループ化 398"/>
              <p:cNvGrpSpPr/>
              <p:nvPr/>
            </p:nvGrpSpPr>
            <p:grpSpPr>
              <a:xfrm>
                <a:off x="-3773827" y="8163778"/>
                <a:ext cx="719603" cy="1297795"/>
                <a:chOff x="6150075" y="4718582"/>
                <a:chExt cx="719603" cy="1297795"/>
              </a:xfrm>
            </p:grpSpPr>
            <p:sp>
              <p:nvSpPr>
                <p:cNvPr id="412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4" name="フリーフォーム 413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片側の 2 つの角を丸めた四角形 414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月 418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月 419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月 420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月 422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月 423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月 424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月 425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月 426"/>
                <p:cNvSpPr/>
                <p:nvPr/>
              </p:nvSpPr>
              <p:spPr>
                <a:xfrm rot="162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月 428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円/楕円 612"/>
                <p:cNvSpPr/>
                <p:nvPr/>
              </p:nvSpPr>
              <p:spPr>
                <a:xfrm>
                  <a:off x="633805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円/楕円 616"/>
                <p:cNvSpPr/>
                <p:nvPr/>
              </p:nvSpPr>
              <p:spPr>
                <a:xfrm>
                  <a:off x="635907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 rot="162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片側の 2 つの角を丸めた四角形 433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フリーフォーム 434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直角三角形 435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直角三角形 436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円/楕円 4"/>
                <p:cNvSpPr/>
                <p:nvPr/>
              </p:nvSpPr>
              <p:spPr>
                <a:xfrm rot="10800000">
                  <a:off x="6435771" y="5313019"/>
                  <a:ext cx="158292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円/楕円 609"/>
                <p:cNvSpPr/>
                <p:nvPr/>
              </p:nvSpPr>
              <p:spPr>
                <a:xfrm>
                  <a:off x="655818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月 439"/>
                <p:cNvSpPr/>
                <p:nvPr/>
              </p:nvSpPr>
              <p:spPr>
                <a:xfrm rot="5400000">
                  <a:off x="660786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円/楕円 612"/>
                <p:cNvSpPr/>
                <p:nvPr/>
              </p:nvSpPr>
              <p:spPr>
                <a:xfrm>
                  <a:off x="658816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616"/>
                <p:cNvSpPr/>
                <p:nvPr/>
              </p:nvSpPr>
              <p:spPr>
                <a:xfrm>
                  <a:off x="660918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/>
              <p:cNvGrpSpPr/>
              <p:nvPr/>
            </p:nvGrpSpPr>
            <p:grpSpPr>
              <a:xfrm>
                <a:off x="-3547144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409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-3906682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406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台形 406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片側の 2 つの角を丸めた四角形 407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3" name="グループ化 402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404" name="台形 403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 404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79" name="グループ化 378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380" name="正方形/長方形 379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正方形/長方形 380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382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正方形/長方形 383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正方形/長方形 384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正方形/長方形 385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正方形/長方形 386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正方形/長方形 387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0" name="グループ化 389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393" name="1 つの角を丸めた四角形 39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1 つの角を丸めた四角形 39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五角形 39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五角形 39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台形 39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1" name="正方形/長方形 390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正方形/長方形 391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43" name="グループ化 442"/>
          <p:cNvGrpSpPr>
            <a:grpSpLocks noChangeAspect="1"/>
          </p:cNvGrpSpPr>
          <p:nvPr/>
        </p:nvGrpSpPr>
        <p:grpSpPr>
          <a:xfrm>
            <a:off x="2206852" y="2906611"/>
            <a:ext cx="1754282" cy="1485846"/>
            <a:chOff x="1483608" y="2064896"/>
            <a:chExt cx="2192852" cy="1857307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2126678" y="2064896"/>
              <a:ext cx="1087073" cy="1317794"/>
              <a:chOff x="-2931330" y="8143779"/>
              <a:chExt cx="1087073" cy="1317794"/>
            </a:xfrm>
          </p:grpSpPr>
          <p:grpSp>
            <p:nvGrpSpPr>
              <p:cNvPr id="455" name="グループ化 454"/>
              <p:cNvGrpSpPr/>
              <p:nvPr/>
            </p:nvGrpSpPr>
            <p:grpSpPr>
              <a:xfrm>
                <a:off x="-2801370" y="8143779"/>
                <a:ext cx="719603" cy="1317794"/>
                <a:chOff x="7122532" y="4698583"/>
                <a:chExt cx="719603" cy="1317794"/>
              </a:xfrm>
            </p:grpSpPr>
            <p:sp>
              <p:nvSpPr>
                <p:cNvPr id="468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片側の 2 つの角を丸めた四角形 468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月 472"/>
                <p:cNvSpPr/>
                <p:nvPr/>
              </p:nvSpPr>
              <p:spPr>
                <a:xfrm rot="5400000" flipH="1">
                  <a:off x="7305018" y="48977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月 473"/>
                <p:cNvSpPr/>
                <p:nvPr/>
              </p:nvSpPr>
              <p:spPr>
                <a:xfrm rot="5400000" flipH="1">
                  <a:off x="7595531" y="48977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7301731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7582718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片側の 2 つの角を丸めた四角形 477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直角三角形 479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直角三角形 480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円/楕円 4"/>
                <p:cNvSpPr/>
                <p:nvPr/>
              </p:nvSpPr>
              <p:spPr>
                <a:xfrm rot="10800000"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/>
              <p:cNvGrpSpPr/>
              <p:nvPr/>
            </p:nvGrpSpPr>
            <p:grpSpPr>
              <a:xfrm>
                <a:off x="-2571792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465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7" name="グループ化 456"/>
              <p:cNvGrpSpPr/>
              <p:nvPr/>
            </p:nvGrpSpPr>
            <p:grpSpPr>
              <a:xfrm>
                <a:off x="-2931330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458" name="グループ化 457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462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台形 462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片側の 2 つの角を丸めた四角形 463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460" name="台形 459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1" name="フリーフォーム 460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45" name="グループ化 444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46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1" name="グループ化 450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53" name="ドーナツ 45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台形 45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2" name="正方形/長方形 451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3" name="グループ化 482"/>
          <p:cNvGrpSpPr>
            <a:grpSpLocks noChangeAspect="1"/>
          </p:cNvGrpSpPr>
          <p:nvPr/>
        </p:nvGrpSpPr>
        <p:grpSpPr>
          <a:xfrm>
            <a:off x="4098817" y="2898606"/>
            <a:ext cx="1754283" cy="1492250"/>
            <a:chOff x="4048514" y="2056891"/>
            <a:chExt cx="2192854" cy="1865312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4672790" y="2056891"/>
              <a:ext cx="1087073" cy="1325799"/>
              <a:chOff x="-1975161" y="8135774"/>
              <a:chExt cx="1087073" cy="1325799"/>
            </a:xfrm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-1845361" y="813577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521" name="フリーフォーム 520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片側の 2 つの角を丸めた四角形 521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フリーフォーム 523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角丸四角形 524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727"/>
                <p:cNvSpPr/>
                <p:nvPr/>
              </p:nvSpPr>
              <p:spPr>
                <a:xfrm>
                  <a:off x="8242715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角丸四角形 526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円/楕円 729"/>
                <p:cNvSpPr/>
                <p:nvPr/>
              </p:nvSpPr>
              <p:spPr>
                <a:xfrm>
                  <a:off x="8580853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月 528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片側の 2 つの角を丸めた四角形 529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フリーフォーム 530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直角三角形 531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直角三角形 532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円/楕円 4"/>
                <p:cNvSpPr/>
                <p:nvPr/>
              </p:nvSpPr>
              <p:spPr>
                <a:xfrm rot="10800000">
                  <a:off x="8360237" y="5313019"/>
                  <a:ext cx="164226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-1615623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518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-1975161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515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6" name="台形 515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片側の 2 つの角を丸めた四角形 516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2" name="グループ化 511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513" name="台形 512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フリーフォーム 513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5" name="グループ化 484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06" name="爆発 1 50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爆発 1 50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04" name="爆発 1 503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爆発 1 504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8" name="グループ化 487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02" name="爆発 1 50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爆発 1 50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5" name="グループ化 494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96" name="1 つの角を丸めた四角形 49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1 つの角を丸めた四角形 49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五角形 49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五角形 49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台形 50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35" name="グループ化 534"/>
          <p:cNvGrpSpPr>
            <a:grpSpLocks noChangeAspect="1"/>
          </p:cNvGrpSpPr>
          <p:nvPr/>
        </p:nvGrpSpPr>
        <p:grpSpPr>
          <a:xfrm>
            <a:off x="7833320" y="2898606"/>
            <a:ext cx="1777739" cy="1492250"/>
            <a:chOff x="9358184" y="2056891"/>
            <a:chExt cx="2222174" cy="1865312"/>
          </a:xfrm>
        </p:grpSpPr>
        <p:grpSp>
          <p:nvGrpSpPr>
            <p:cNvPr id="536" name="グループ化 535"/>
            <p:cNvGrpSpPr/>
            <p:nvPr/>
          </p:nvGrpSpPr>
          <p:grpSpPr>
            <a:xfrm>
              <a:off x="10038660" y="2056891"/>
              <a:ext cx="1087073" cy="1325799"/>
              <a:chOff x="-47423" y="8135774"/>
              <a:chExt cx="1087073" cy="1325799"/>
            </a:xfrm>
          </p:grpSpPr>
          <p:grpSp>
            <p:nvGrpSpPr>
              <p:cNvPr id="550" name="グループ化 549"/>
              <p:cNvGrpSpPr/>
              <p:nvPr/>
            </p:nvGrpSpPr>
            <p:grpSpPr>
              <a:xfrm>
                <a:off x="58232" y="8135774"/>
                <a:ext cx="777399" cy="1325799"/>
                <a:chOff x="9982134" y="4690578"/>
                <a:chExt cx="777399" cy="1325799"/>
              </a:xfrm>
            </p:grpSpPr>
            <p:sp>
              <p:nvSpPr>
                <p:cNvPr id="563" name="フリーフォーム 562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片側の 2 つの角を丸めた四角形 563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6" name="月 565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片側の 2 つの角を丸めた四角形 566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直角三角形 568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0" name="直角三角形 569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ドーナツ 570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円/楕円 571"/>
                <p:cNvSpPr/>
                <p:nvPr/>
              </p:nvSpPr>
              <p:spPr>
                <a:xfrm>
                  <a:off x="10204559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ドーナツ 572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円/楕円 573"/>
                <p:cNvSpPr/>
                <p:nvPr/>
              </p:nvSpPr>
              <p:spPr>
                <a:xfrm>
                  <a:off x="10480784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86" name="月 585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7" name="月 586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8" name="月 587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9" name="月 588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0" name="月 589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1" name="月 590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6" name="グループ化 575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80" name="月 579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1" name="月 580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2" name="月 581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月 582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4" name="月 583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5" name="月 584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7" name="月 576"/>
                <p:cNvSpPr/>
                <p:nvPr/>
              </p:nvSpPr>
              <p:spPr>
                <a:xfrm rot="5400000" flipH="1">
                  <a:off x="10196004" y="4877121"/>
                  <a:ext cx="45719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月 577"/>
                <p:cNvSpPr/>
                <p:nvPr/>
              </p:nvSpPr>
              <p:spPr>
                <a:xfrm rot="5400000" flipH="1">
                  <a:off x="10486517" y="4877121"/>
                  <a:ext cx="45719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円/楕円 4"/>
                <p:cNvSpPr/>
                <p:nvPr/>
              </p:nvSpPr>
              <p:spPr>
                <a:xfrm rot="10800000"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1" name="グループ化 550"/>
              <p:cNvGrpSpPr/>
              <p:nvPr/>
            </p:nvGrpSpPr>
            <p:grpSpPr>
              <a:xfrm>
                <a:off x="312115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560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フリーフォーム 561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2" name="グループ化 551"/>
              <p:cNvGrpSpPr/>
              <p:nvPr/>
            </p:nvGrpSpPr>
            <p:grpSpPr>
              <a:xfrm>
                <a:off x="-47423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553" name="グループ化 552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557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台形 557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片側の 2 つの角を丸めた四角形 558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4" name="グループ化 553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555" name="台形 554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フリーフォーム 555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37" name="グループ化 536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38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片側の 2 つの角を丸めた四角形 540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角丸四角形 541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角丸四角形 542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片側の 2 つの角を丸めた四角形 543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角丸四角形 544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角丸四角形 545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7" name="グループ化 546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48" name="ドーナツ 54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台形 54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92" name="グループ化 591"/>
          <p:cNvGrpSpPr>
            <a:grpSpLocks noChangeAspect="1"/>
          </p:cNvGrpSpPr>
          <p:nvPr/>
        </p:nvGrpSpPr>
        <p:grpSpPr>
          <a:xfrm>
            <a:off x="5943110" y="4843410"/>
            <a:ext cx="1770480" cy="1494122"/>
            <a:chOff x="6678459" y="4358806"/>
            <a:chExt cx="2213100" cy="1867653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7327690" y="4358806"/>
              <a:ext cx="977251" cy="1313313"/>
              <a:chOff x="8928680" y="3001930"/>
              <a:chExt cx="977251" cy="1313313"/>
            </a:xfrm>
          </p:grpSpPr>
          <p:sp>
            <p:nvSpPr>
              <p:cNvPr id="621" name="円/楕円 620"/>
              <p:cNvSpPr/>
              <p:nvPr/>
            </p:nvSpPr>
            <p:spPr>
              <a:xfrm>
                <a:off x="9109079" y="3139386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円/楕円 689"/>
              <p:cNvSpPr/>
              <p:nvPr/>
            </p:nvSpPr>
            <p:spPr>
              <a:xfrm rot="20700000">
                <a:off x="9048397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690"/>
              <p:cNvSpPr/>
              <p:nvPr/>
            </p:nvSpPr>
            <p:spPr>
              <a:xfrm rot="900000" flipH="1">
                <a:off x="9593065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円/楕円 623"/>
              <p:cNvSpPr/>
              <p:nvPr/>
            </p:nvSpPr>
            <p:spPr>
              <a:xfrm>
                <a:off x="9077441" y="3001930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月 624"/>
              <p:cNvSpPr/>
              <p:nvPr/>
            </p:nvSpPr>
            <p:spPr>
              <a:xfrm rot="900000" flipH="1">
                <a:off x="9091998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月 625"/>
              <p:cNvSpPr/>
              <p:nvPr/>
            </p:nvSpPr>
            <p:spPr>
              <a:xfrm rot="709480" flipH="1">
                <a:off x="9128894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月 626"/>
              <p:cNvSpPr/>
              <p:nvPr/>
            </p:nvSpPr>
            <p:spPr>
              <a:xfrm rot="462998" flipH="1">
                <a:off x="9163304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月 627"/>
              <p:cNvSpPr/>
              <p:nvPr/>
            </p:nvSpPr>
            <p:spPr>
              <a:xfrm rot="500641" flipH="1">
                <a:off x="9203096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9" name="月 628"/>
              <p:cNvSpPr/>
              <p:nvPr/>
            </p:nvSpPr>
            <p:spPr>
              <a:xfrm rot="310121" flipH="1">
                <a:off x="9240889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0" name="月 629"/>
              <p:cNvSpPr/>
              <p:nvPr/>
            </p:nvSpPr>
            <p:spPr>
              <a:xfrm rot="63639" flipH="1">
                <a:off x="9276136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1" name="月 630"/>
              <p:cNvSpPr/>
              <p:nvPr/>
            </p:nvSpPr>
            <p:spPr>
              <a:xfrm rot="20700000">
                <a:off x="9597577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2" name="月 631"/>
              <p:cNvSpPr/>
              <p:nvPr/>
            </p:nvSpPr>
            <p:spPr>
              <a:xfrm rot="20890520">
                <a:off x="9560681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月 632"/>
              <p:cNvSpPr/>
              <p:nvPr/>
            </p:nvSpPr>
            <p:spPr>
              <a:xfrm rot="21137002">
                <a:off x="9526271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月 633"/>
              <p:cNvSpPr/>
              <p:nvPr/>
            </p:nvSpPr>
            <p:spPr>
              <a:xfrm rot="21099359">
                <a:off x="9486479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月 634"/>
              <p:cNvSpPr/>
              <p:nvPr/>
            </p:nvSpPr>
            <p:spPr>
              <a:xfrm rot="21289879">
                <a:off x="9448686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月 635"/>
              <p:cNvSpPr/>
              <p:nvPr/>
            </p:nvSpPr>
            <p:spPr>
              <a:xfrm rot="21536361">
                <a:off x="9413439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片側の 2 つの角を丸めた四角形 636"/>
              <p:cNvSpPr/>
              <p:nvPr/>
            </p:nvSpPr>
            <p:spPr>
              <a:xfrm rot="10800000">
                <a:off x="9338207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円/楕円 691"/>
              <p:cNvSpPr/>
              <p:nvPr/>
            </p:nvSpPr>
            <p:spPr>
              <a:xfrm>
                <a:off x="9118676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632"/>
              <p:cNvSpPr/>
              <p:nvPr/>
            </p:nvSpPr>
            <p:spPr>
              <a:xfrm>
                <a:off x="9363824" y="353401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片側の 2 つの角を丸めた四角形 639"/>
              <p:cNvSpPr/>
              <p:nvPr/>
            </p:nvSpPr>
            <p:spPr>
              <a:xfrm>
                <a:off x="912764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フリーフォーム 640"/>
              <p:cNvSpPr/>
              <p:nvPr/>
            </p:nvSpPr>
            <p:spPr>
              <a:xfrm>
                <a:off x="910667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直角三角形 641"/>
              <p:cNvSpPr/>
              <p:nvPr/>
            </p:nvSpPr>
            <p:spPr>
              <a:xfrm rot="5400000">
                <a:off x="9243470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直角三角形 642"/>
              <p:cNvSpPr/>
              <p:nvPr/>
            </p:nvSpPr>
            <p:spPr>
              <a:xfrm rot="16200000" flipH="1">
                <a:off x="9408207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643"/>
              <p:cNvSpPr/>
              <p:nvPr/>
            </p:nvSpPr>
            <p:spPr>
              <a:xfrm>
                <a:off x="9188635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円/楕円 644"/>
              <p:cNvSpPr/>
              <p:nvPr/>
            </p:nvSpPr>
            <p:spPr>
              <a:xfrm>
                <a:off x="9209396" y="3346914"/>
                <a:ext cx="94621" cy="973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フリーフォーム 645"/>
              <p:cNvSpPr/>
              <p:nvPr/>
            </p:nvSpPr>
            <p:spPr>
              <a:xfrm>
                <a:off x="919330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円/楕円 646"/>
              <p:cNvSpPr/>
              <p:nvPr/>
            </p:nvSpPr>
            <p:spPr>
              <a:xfrm flipH="1">
                <a:off x="9483326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>
              <a:xfrm flipH="1">
                <a:off x="9504086" y="3346914"/>
                <a:ext cx="94621" cy="973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 flipH="1">
                <a:off x="948799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月 316"/>
              <p:cNvSpPr/>
              <p:nvPr/>
            </p:nvSpPr>
            <p:spPr>
              <a:xfrm rot="5400000">
                <a:off x="9226772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月 316"/>
              <p:cNvSpPr/>
              <p:nvPr/>
            </p:nvSpPr>
            <p:spPr>
              <a:xfrm rot="5400000">
                <a:off x="9533953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円/楕円 651"/>
              <p:cNvSpPr/>
              <p:nvPr/>
            </p:nvSpPr>
            <p:spPr>
              <a:xfrm>
                <a:off x="9273480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3" name="グループ化 652"/>
              <p:cNvGrpSpPr/>
              <p:nvPr/>
            </p:nvGrpSpPr>
            <p:grpSpPr>
              <a:xfrm>
                <a:off x="8928680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654" name="フリーフォーム 653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4" name="グループ化 593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59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8" name="グループ化 59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09" name="グループ化 60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19" name="片側の 2 つの角を丸めた四角形 61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0" name="片側の 2 つの角を丸めた四角形 61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0" name="グループ化 60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15" name="円/楕円 61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16" name="グループ化 61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17" name="片側の 2 つの角を丸めた四角形 61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8" name="片側の 2 つの角を丸めた四角形 61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11" name="グループ化 61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13" name="片側の 2 つの角を丸めた四角形 61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片側の 2 つの角を丸めた四角形 61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2" name="台形 61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9" name="正方形/長方形 59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正方形/長方形 60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正方形/長方形 60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正方形/長方形 60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6" name="グループ化 655"/>
          <p:cNvGrpSpPr>
            <a:grpSpLocks noChangeAspect="1"/>
          </p:cNvGrpSpPr>
          <p:nvPr/>
        </p:nvGrpSpPr>
        <p:grpSpPr>
          <a:xfrm>
            <a:off x="322428" y="4858928"/>
            <a:ext cx="1873217" cy="1481708"/>
            <a:chOff x="-1182988" y="4374324"/>
            <a:chExt cx="2341521" cy="1852135"/>
          </a:xfrm>
        </p:grpSpPr>
        <p:grpSp>
          <p:nvGrpSpPr>
            <p:cNvPr id="657" name="グループ化 656"/>
            <p:cNvGrpSpPr/>
            <p:nvPr/>
          </p:nvGrpSpPr>
          <p:grpSpPr>
            <a:xfrm>
              <a:off x="-602984" y="4374324"/>
              <a:ext cx="977251" cy="1297795"/>
              <a:chOff x="6025476" y="3017448"/>
              <a:chExt cx="977251" cy="1297795"/>
            </a:xfrm>
          </p:grpSpPr>
          <p:sp>
            <p:nvSpPr>
              <p:cNvPr id="678" name="円/楕円 539"/>
              <p:cNvSpPr/>
              <p:nvPr/>
            </p:nvSpPr>
            <p:spPr>
              <a:xfrm>
                <a:off x="6202834" y="3198408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円/楕円 540"/>
              <p:cNvSpPr/>
              <p:nvPr/>
            </p:nvSpPr>
            <p:spPr>
              <a:xfrm>
                <a:off x="6336754" y="3185649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6179548" y="3017448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片側の 2 つの角を丸めた四角形 680"/>
              <p:cNvSpPr/>
              <p:nvPr/>
            </p:nvSpPr>
            <p:spPr>
              <a:xfrm rot="10800000">
                <a:off x="6439886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円/楕円 544"/>
              <p:cNvSpPr/>
              <p:nvPr/>
            </p:nvSpPr>
            <p:spPr>
              <a:xfrm rot="20700000">
                <a:off x="6150075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円/楕円 545"/>
              <p:cNvSpPr/>
              <p:nvPr/>
            </p:nvSpPr>
            <p:spPr>
              <a:xfrm rot="900000" flipH="1">
                <a:off x="6694743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546"/>
              <p:cNvSpPr/>
              <p:nvPr/>
            </p:nvSpPr>
            <p:spPr>
              <a:xfrm>
                <a:off x="6233569" y="3094409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月 684"/>
              <p:cNvSpPr/>
              <p:nvPr/>
            </p:nvSpPr>
            <p:spPr>
              <a:xfrm>
                <a:off x="6215740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月 685"/>
              <p:cNvSpPr/>
              <p:nvPr/>
            </p:nvSpPr>
            <p:spPr>
              <a:xfrm flipH="1">
                <a:off x="6724504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月 686"/>
              <p:cNvSpPr/>
              <p:nvPr/>
            </p:nvSpPr>
            <p:spPr>
              <a:xfrm rot="1800000">
                <a:off x="6224597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月 687"/>
              <p:cNvSpPr/>
              <p:nvPr/>
            </p:nvSpPr>
            <p:spPr>
              <a:xfrm rot="19800000" flipH="1">
                <a:off x="6668840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月 688"/>
              <p:cNvSpPr/>
              <p:nvPr/>
            </p:nvSpPr>
            <p:spPr>
              <a:xfrm rot="1800000">
                <a:off x="6301626" y="3038519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月 689"/>
              <p:cNvSpPr/>
              <p:nvPr/>
            </p:nvSpPr>
            <p:spPr>
              <a:xfrm rot="19800000" flipH="1">
                <a:off x="6613858" y="3038517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月 690"/>
              <p:cNvSpPr/>
              <p:nvPr/>
            </p:nvSpPr>
            <p:spPr>
              <a:xfrm rot="1800000">
                <a:off x="6368834" y="3047527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2" name="月 691"/>
              <p:cNvSpPr/>
              <p:nvPr/>
            </p:nvSpPr>
            <p:spPr>
              <a:xfrm rot="19800000" flipH="1">
                <a:off x="6565996" y="3047529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月 692"/>
              <p:cNvSpPr/>
              <p:nvPr/>
            </p:nvSpPr>
            <p:spPr>
              <a:xfrm rot="5400000">
                <a:off x="6352922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4" name="円/楕円 609"/>
              <p:cNvSpPr/>
              <p:nvPr/>
            </p:nvSpPr>
            <p:spPr>
              <a:xfrm>
                <a:off x="6308072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月 694"/>
              <p:cNvSpPr/>
              <p:nvPr/>
            </p:nvSpPr>
            <p:spPr>
              <a:xfrm rot="5400000">
                <a:off x="6357750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円/楕円 612"/>
              <p:cNvSpPr/>
              <p:nvPr/>
            </p:nvSpPr>
            <p:spPr>
              <a:xfrm>
                <a:off x="6338059" y="335314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円/楕円 616"/>
              <p:cNvSpPr/>
              <p:nvPr/>
            </p:nvSpPr>
            <p:spPr>
              <a:xfrm>
                <a:off x="6359074" y="337237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月 697"/>
              <p:cNvSpPr/>
              <p:nvPr/>
            </p:nvSpPr>
            <p:spPr>
              <a:xfrm rot="5400000">
                <a:off x="6626766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円/楕円 619"/>
              <p:cNvSpPr/>
              <p:nvPr/>
            </p:nvSpPr>
            <p:spPr>
              <a:xfrm>
                <a:off x="6581916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5400000">
                <a:off x="6631594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円/楕円 631"/>
              <p:cNvSpPr/>
              <p:nvPr/>
            </p:nvSpPr>
            <p:spPr>
              <a:xfrm>
                <a:off x="6611903" y="3353145"/>
                <a:ext cx="90142" cy="8565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円/楕円 641"/>
              <p:cNvSpPr/>
              <p:nvPr/>
            </p:nvSpPr>
            <p:spPr>
              <a:xfrm>
                <a:off x="6632918" y="337237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円/楕円 632"/>
              <p:cNvSpPr/>
              <p:nvPr/>
            </p:nvSpPr>
            <p:spPr>
              <a:xfrm>
                <a:off x="6467592" y="352960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片側の 2 つの角を丸めた四角形 703"/>
              <p:cNvSpPr/>
              <p:nvPr/>
            </p:nvSpPr>
            <p:spPr>
              <a:xfrm>
                <a:off x="62302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62092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直角三角形 705"/>
              <p:cNvSpPr/>
              <p:nvPr/>
            </p:nvSpPr>
            <p:spPr>
              <a:xfrm rot="5400000">
                <a:off x="6346055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直角三角形 706"/>
              <p:cNvSpPr/>
              <p:nvPr/>
            </p:nvSpPr>
            <p:spPr>
              <a:xfrm rot="16200000" flipH="1">
                <a:off x="6510792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6363749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9" name="グループ化 708"/>
              <p:cNvGrpSpPr/>
              <p:nvPr/>
            </p:nvGrpSpPr>
            <p:grpSpPr>
              <a:xfrm>
                <a:off x="6025476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10" name="フリーフォーム 709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8" name="グループ化 657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659" name="正方形/長方形 658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正方形/長方形 659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正方形/長方形 662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正方形/長方形 663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正方形/長方形 664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正方形/長方形 665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正方形/長方形 666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正方形/長方形 667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9" name="グループ化 668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672" name="1 つの角を丸めた四角形 67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3" name="1 つの角を丸めた四角形 67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4" name="五角形 67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5" name="五角形 67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台形 67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7" name="台形 67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0" name="正方形/長方形 669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正方形/長方形 670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2" name="グループ化 711"/>
          <p:cNvGrpSpPr>
            <a:grpSpLocks noChangeAspect="1"/>
          </p:cNvGrpSpPr>
          <p:nvPr/>
        </p:nvGrpSpPr>
        <p:grpSpPr>
          <a:xfrm>
            <a:off x="2206852" y="4838930"/>
            <a:ext cx="1754282" cy="1497707"/>
            <a:chOff x="1483608" y="4354325"/>
            <a:chExt cx="2192852" cy="1872134"/>
          </a:xfrm>
        </p:grpSpPr>
        <p:grpSp>
          <p:nvGrpSpPr>
            <p:cNvPr id="713" name="グループ化 712"/>
            <p:cNvGrpSpPr/>
            <p:nvPr/>
          </p:nvGrpSpPr>
          <p:grpSpPr>
            <a:xfrm>
              <a:off x="2129842" y="4354325"/>
              <a:ext cx="977251" cy="1317794"/>
              <a:chOff x="6995512" y="2997449"/>
              <a:chExt cx="977251" cy="1317794"/>
            </a:xfrm>
          </p:grpSpPr>
          <p:sp>
            <p:nvSpPr>
              <p:cNvPr id="724" name="フローチャート: 論理積ゲート 213"/>
              <p:cNvSpPr/>
              <p:nvPr/>
            </p:nvSpPr>
            <p:spPr>
              <a:xfrm rot="16200000">
                <a:off x="7139222" y="2997449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片側の 2 つの角を丸めた四角形 724"/>
              <p:cNvSpPr/>
              <p:nvPr/>
            </p:nvSpPr>
            <p:spPr>
              <a:xfrm rot="10800000">
                <a:off x="7412342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円/楕円 689"/>
              <p:cNvSpPr/>
              <p:nvPr/>
            </p:nvSpPr>
            <p:spPr>
              <a:xfrm rot="20700000">
                <a:off x="7122532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円/楕円 690"/>
              <p:cNvSpPr/>
              <p:nvPr/>
            </p:nvSpPr>
            <p:spPr>
              <a:xfrm rot="900000" flipH="1">
                <a:off x="7667200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円/楕円 691"/>
              <p:cNvSpPr/>
              <p:nvPr/>
            </p:nvSpPr>
            <p:spPr>
              <a:xfrm>
                <a:off x="7192811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月 728"/>
              <p:cNvSpPr/>
              <p:nvPr/>
            </p:nvSpPr>
            <p:spPr>
              <a:xfrm rot="5400000">
                <a:off x="7305019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月 729"/>
              <p:cNvSpPr/>
              <p:nvPr/>
            </p:nvSpPr>
            <p:spPr>
              <a:xfrm rot="5400000">
                <a:off x="7595532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円/楕円 702"/>
              <p:cNvSpPr/>
              <p:nvPr/>
            </p:nvSpPr>
            <p:spPr>
              <a:xfrm>
                <a:off x="7301731" y="331610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円/楕円 703"/>
              <p:cNvSpPr/>
              <p:nvPr/>
            </p:nvSpPr>
            <p:spPr>
              <a:xfrm>
                <a:off x="7582718" y="331610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円/楕円 632"/>
              <p:cNvSpPr/>
              <p:nvPr/>
            </p:nvSpPr>
            <p:spPr>
              <a:xfrm>
                <a:off x="7437959" y="351827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片側の 2 つの角を丸めた四角形 733"/>
              <p:cNvSpPr/>
              <p:nvPr/>
            </p:nvSpPr>
            <p:spPr>
              <a:xfrm>
                <a:off x="720177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フリーフォーム 734"/>
              <p:cNvSpPr/>
              <p:nvPr/>
            </p:nvSpPr>
            <p:spPr>
              <a:xfrm>
                <a:off x="718081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直角三角形 735"/>
              <p:cNvSpPr/>
              <p:nvPr/>
            </p:nvSpPr>
            <p:spPr>
              <a:xfrm rot="5400000">
                <a:off x="7317605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直角三角形 736"/>
              <p:cNvSpPr/>
              <p:nvPr/>
            </p:nvSpPr>
            <p:spPr>
              <a:xfrm rot="16200000" flipH="1">
                <a:off x="7482342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円/楕円 737"/>
              <p:cNvSpPr/>
              <p:nvPr/>
            </p:nvSpPr>
            <p:spPr>
              <a:xfrm>
                <a:off x="7337846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9" name="グループ化 738"/>
              <p:cNvGrpSpPr/>
              <p:nvPr/>
            </p:nvGrpSpPr>
            <p:grpSpPr>
              <a:xfrm>
                <a:off x="6995512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40" name="フリーフォーム 739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4" name="グループ化 713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15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正方形/長方形 715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正方形/長方形 716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0" name="グループ化 719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22" name="ドーナツ 721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台形 722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1" name="正方形/長方形 720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2" name="グループ化 741"/>
          <p:cNvGrpSpPr>
            <a:grpSpLocks noChangeAspect="1"/>
          </p:cNvGrpSpPr>
          <p:nvPr/>
        </p:nvGrpSpPr>
        <p:grpSpPr>
          <a:xfrm>
            <a:off x="4098817" y="4830924"/>
            <a:ext cx="1754283" cy="1504111"/>
            <a:chOff x="4048514" y="4346320"/>
            <a:chExt cx="2192854" cy="1880139"/>
          </a:xfrm>
        </p:grpSpPr>
        <p:grpSp>
          <p:nvGrpSpPr>
            <p:cNvPr id="743" name="グループ化 742"/>
            <p:cNvGrpSpPr/>
            <p:nvPr/>
          </p:nvGrpSpPr>
          <p:grpSpPr>
            <a:xfrm>
              <a:off x="4705814" y="4346320"/>
              <a:ext cx="977251" cy="1325799"/>
              <a:chOff x="7951048" y="2989444"/>
              <a:chExt cx="977251" cy="1325799"/>
            </a:xfrm>
          </p:grpSpPr>
          <p:sp>
            <p:nvSpPr>
              <p:cNvPr id="767" name="フリーフォーム 766"/>
              <p:cNvSpPr/>
              <p:nvPr/>
            </p:nvSpPr>
            <p:spPr>
              <a:xfrm>
                <a:off x="8078541" y="2989444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片側の 2 つの角を丸めた四角形 767"/>
              <p:cNvSpPr/>
              <p:nvPr/>
            </p:nvSpPr>
            <p:spPr>
              <a:xfrm rot="10800000">
                <a:off x="8370285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9" name="円/楕円 238"/>
              <p:cNvSpPr/>
              <p:nvPr/>
            </p:nvSpPr>
            <p:spPr>
              <a:xfrm>
                <a:off x="8150754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フリーフォーム 769"/>
              <p:cNvSpPr/>
              <p:nvPr/>
            </p:nvSpPr>
            <p:spPr>
              <a:xfrm>
                <a:off x="8155267" y="3173853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角丸四角形 770"/>
              <p:cNvSpPr/>
              <p:nvPr/>
            </p:nvSpPr>
            <p:spPr>
              <a:xfrm>
                <a:off x="8220739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円/楕円 727"/>
              <p:cNvSpPr/>
              <p:nvPr/>
            </p:nvSpPr>
            <p:spPr>
              <a:xfrm>
                <a:off x="8242715" y="3350825"/>
                <a:ext cx="75108" cy="751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3" name="角丸四角形 772"/>
              <p:cNvSpPr/>
              <p:nvPr/>
            </p:nvSpPr>
            <p:spPr>
              <a:xfrm>
                <a:off x="8558877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円/楕円 729"/>
              <p:cNvSpPr/>
              <p:nvPr/>
            </p:nvSpPr>
            <p:spPr>
              <a:xfrm>
                <a:off x="8580853" y="3350825"/>
                <a:ext cx="75108" cy="751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月 774"/>
              <p:cNvSpPr/>
              <p:nvPr/>
            </p:nvSpPr>
            <p:spPr>
              <a:xfrm rot="16200000">
                <a:off x="8430434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片側の 2 つの角を丸めた四角形 775"/>
              <p:cNvSpPr/>
              <p:nvPr/>
            </p:nvSpPr>
            <p:spPr>
              <a:xfrm>
                <a:off x="81606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>
              <a:xfrm>
                <a:off x="81396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直角三角形 777"/>
              <p:cNvSpPr/>
              <p:nvPr/>
            </p:nvSpPr>
            <p:spPr>
              <a:xfrm rot="5400000">
                <a:off x="8276455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直角三角形 778"/>
              <p:cNvSpPr/>
              <p:nvPr/>
            </p:nvSpPr>
            <p:spPr>
              <a:xfrm rot="16200000" flipH="1">
                <a:off x="8441192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8297371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1" name="グループ化 780"/>
              <p:cNvGrpSpPr/>
              <p:nvPr/>
            </p:nvGrpSpPr>
            <p:grpSpPr>
              <a:xfrm>
                <a:off x="7951048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82" name="フリーフォーム 781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44" name="グループ化 743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745" name="グループ化 744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765" name="爆発 1 76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爆発 1 76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6" name="グループ化 745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763" name="爆発 1 76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爆発 1 76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7" name="グループ化 746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761" name="爆発 1 76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2" name="爆発 1 76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8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正方形/長方形 748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正方形/長方形 749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正方形/長方形 750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正方形/長方形 751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54" name="グループ化 753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755" name="1 つの角を丸めた四角形 75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1 つの角を丸めた四角形 75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7" name="五角形 75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五角形 75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9" name="台形 75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0" name="台形 75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4" name="グループ化 783"/>
          <p:cNvGrpSpPr>
            <a:grpSpLocks noChangeAspect="1"/>
          </p:cNvGrpSpPr>
          <p:nvPr/>
        </p:nvGrpSpPr>
        <p:grpSpPr>
          <a:xfrm>
            <a:off x="7833320" y="4830924"/>
            <a:ext cx="1777739" cy="1504111"/>
            <a:chOff x="9358184" y="4346320"/>
            <a:chExt cx="2222174" cy="1880139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9963716" y="4346320"/>
              <a:ext cx="977251" cy="1325799"/>
              <a:chOff x="9886014" y="2989444"/>
              <a:chExt cx="977251" cy="1325799"/>
            </a:xfrm>
          </p:grpSpPr>
          <p:sp>
            <p:nvSpPr>
              <p:cNvPr id="799" name="フリーフォーム 798"/>
              <p:cNvSpPr/>
              <p:nvPr/>
            </p:nvSpPr>
            <p:spPr>
              <a:xfrm>
                <a:off x="9982134" y="2989444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片側の 2 つの角を丸めた四角形 799"/>
              <p:cNvSpPr/>
              <p:nvPr/>
            </p:nvSpPr>
            <p:spPr>
              <a:xfrm rot="10800000">
                <a:off x="10296150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円/楕円 238"/>
              <p:cNvSpPr/>
              <p:nvPr/>
            </p:nvSpPr>
            <p:spPr>
              <a:xfrm>
                <a:off x="10076619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月 801"/>
              <p:cNvSpPr/>
              <p:nvPr/>
            </p:nvSpPr>
            <p:spPr>
              <a:xfrm rot="16200000">
                <a:off x="10353442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片側の 2 つの角を丸めた四角形 802"/>
              <p:cNvSpPr/>
              <p:nvPr/>
            </p:nvSpPr>
            <p:spPr>
              <a:xfrm>
                <a:off x="1008649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>
                <a:off x="1006552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5" name="直角三角形 804"/>
              <p:cNvSpPr/>
              <p:nvPr/>
            </p:nvSpPr>
            <p:spPr>
              <a:xfrm rot="5400000">
                <a:off x="10202320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6" name="直角三角形 805"/>
              <p:cNvSpPr/>
              <p:nvPr/>
            </p:nvSpPr>
            <p:spPr>
              <a:xfrm rot="16200000" flipH="1">
                <a:off x="10367057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ドーナツ 806"/>
              <p:cNvSpPr/>
              <p:nvPr/>
            </p:nvSpPr>
            <p:spPr>
              <a:xfrm>
                <a:off x="10102395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>
                <a:off x="10204559" y="3382639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9" name="ドーナツ 808"/>
              <p:cNvSpPr/>
              <p:nvPr/>
            </p:nvSpPr>
            <p:spPr>
              <a:xfrm>
                <a:off x="10378620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10480784" y="3382639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1" name="グループ化 810"/>
              <p:cNvGrpSpPr/>
              <p:nvPr/>
            </p:nvGrpSpPr>
            <p:grpSpPr>
              <a:xfrm>
                <a:off x="10111015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825" name="月 82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6" name="月 82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7" name="月 82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8" name="月 82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9" name="月 82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月 82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10369356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819" name="月 81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0" name="月 81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月 82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月 82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月 82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月 82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3" name="月 812"/>
              <p:cNvSpPr/>
              <p:nvPr/>
            </p:nvSpPr>
            <p:spPr>
              <a:xfrm rot="5400000">
                <a:off x="10196004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4" name="月 813"/>
              <p:cNvSpPr/>
              <p:nvPr/>
            </p:nvSpPr>
            <p:spPr>
              <a:xfrm rot="5400000">
                <a:off x="10486517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5" name="円/楕円 814"/>
              <p:cNvSpPr/>
              <p:nvPr/>
            </p:nvSpPr>
            <p:spPr>
              <a:xfrm>
                <a:off x="10224824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6" name="グループ化 815"/>
              <p:cNvGrpSpPr/>
              <p:nvPr/>
            </p:nvGrpSpPr>
            <p:grpSpPr>
              <a:xfrm>
                <a:off x="9886014" y="3624324"/>
                <a:ext cx="977251" cy="521299"/>
                <a:chOff x="-997974" y="3556949"/>
                <a:chExt cx="2036593" cy="1086388"/>
              </a:xfrm>
            </p:grpSpPr>
            <p:sp>
              <p:nvSpPr>
                <p:cNvPr id="817" name="フリーフォーム 816"/>
                <p:cNvSpPr/>
                <p:nvPr/>
              </p:nvSpPr>
              <p:spPr>
                <a:xfrm>
                  <a:off x="139068" y="3556949"/>
                  <a:ext cx="899551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>
                <a:xfrm flipH="1">
                  <a:off x="-997974" y="3556949"/>
                  <a:ext cx="899551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86" name="グループ化 785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787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正方形/長方形 787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正方形/長方形 788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片側の 2 つの角を丸めた四角形 789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角丸四角形 790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角丸四角形 791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角丸四角形 793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角丸四角形 794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6" name="グループ化 795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797" name="ドーナツ 79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8" name="台形 79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5943110" y="933973"/>
            <a:ext cx="1770480" cy="1492610"/>
            <a:chOff x="6678459" y="-334651"/>
            <a:chExt cx="2213100" cy="186576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295887" y="-334651"/>
              <a:ext cx="837646" cy="1335296"/>
              <a:chOff x="1581332" y="-1705291"/>
              <a:chExt cx="837646" cy="133529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1633441" y="-1705291"/>
                <a:ext cx="719603" cy="1313313"/>
                <a:chOff x="9048397" y="4703064"/>
                <a:chExt cx="719603" cy="1313313"/>
              </a:xfrm>
            </p:grpSpPr>
            <p:sp>
              <p:nvSpPr>
                <p:cNvPr id="44" name="円/楕円 43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" name="円/楕円 46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月 47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月 51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月 52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月 53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月 54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月 55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月 56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57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月 58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片側の 2 つの角を丸めた四角形 59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62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 63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直角三角形 64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直角三角形 65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円/楕円 66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920939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69"/>
                <p:cNvSpPr/>
                <p:nvPr/>
              </p:nvSpPr>
              <p:spPr>
                <a:xfrm>
                  <a:off x="922554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>
                  <a:off x="9233903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円/楕円 71"/>
                <p:cNvSpPr/>
                <p:nvPr/>
              </p:nvSpPr>
              <p:spPr>
                <a:xfrm flipV="1">
                  <a:off x="9224248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円/楕円 72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円/楕円 73"/>
                <p:cNvSpPr/>
                <p:nvPr/>
              </p:nvSpPr>
              <p:spPr>
                <a:xfrm flipH="1">
                  <a:off x="9504086" y="5048048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 74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円/楕円 75"/>
                <p:cNvSpPr/>
                <p:nvPr/>
              </p:nvSpPr>
              <p:spPr>
                <a:xfrm flipH="1">
                  <a:off x="9520239" y="5062260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円/楕円 76"/>
                <p:cNvSpPr/>
                <p:nvPr/>
              </p:nvSpPr>
              <p:spPr>
                <a:xfrm flipH="1">
                  <a:off x="9529894" y="5054791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円/楕円 77"/>
                <p:cNvSpPr/>
                <p:nvPr/>
              </p:nvSpPr>
              <p:spPr>
                <a:xfrm flipH="1" flipV="1">
                  <a:off x="9555282" y="5098340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月 316"/>
                <p:cNvSpPr/>
                <p:nvPr/>
              </p:nvSpPr>
              <p:spPr>
                <a:xfrm rot="5400000">
                  <a:off x="9226772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月 316"/>
                <p:cNvSpPr/>
                <p:nvPr/>
              </p:nvSpPr>
              <p:spPr>
                <a:xfrm rot="5400000">
                  <a:off x="9533953" y="489169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円/楕円 4"/>
                <p:cNvSpPr/>
                <p:nvPr/>
              </p:nvSpPr>
              <p:spPr>
                <a:xfrm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1656447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42" name="角丸四角形 41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" name="フリーフォーム 42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38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40" name="角丸四角形 39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フリーフォーム 40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3" name="グループ化 32"/>
              <p:cNvGrpSpPr/>
              <p:nvPr/>
            </p:nvGrpSpPr>
            <p:grpSpPr>
              <a:xfrm>
                <a:off x="1581332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34" name="台形 33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片側の 2 つの角を丸めた四角形 34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台形 35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片側の 2 つの角を丸めた四角形 36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6678459" y="-96023"/>
              <a:ext cx="2213100" cy="1627134"/>
              <a:chOff x="3443669" y="835299"/>
              <a:chExt cx="3185731" cy="2342241"/>
            </a:xfrm>
          </p:grpSpPr>
          <p:sp>
            <p:nvSpPr>
              <p:cNvPr id="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19" name="グループ化 1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9" name="片側の 2 つの角を丸めた四角形 2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" name="片側の 2 つの角を丸めた四角形 2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25" name="円/楕円 2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" name="グループ化 2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27" name="片側の 2 つの角を丸めた四角形 2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" name="片側の 2 つの角を丸めた四角形 2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23" name="片側の 2 つの角を丸めた四角形 2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" name="片側の 2 つの角を丸めた四角形 2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" name="台形 2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" name="正方形/長方形 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" name="グループ化 81"/>
          <p:cNvGrpSpPr>
            <a:grpSpLocks noChangeAspect="1"/>
          </p:cNvGrpSpPr>
          <p:nvPr/>
        </p:nvGrpSpPr>
        <p:grpSpPr>
          <a:xfrm>
            <a:off x="322428" y="949492"/>
            <a:ext cx="1873217" cy="1480195"/>
            <a:chOff x="-1182988" y="-319133"/>
            <a:chExt cx="2341521" cy="1850244"/>
          </a:xfrm>
        </p:grpSpPr>
        <p:grpSp>
          <p:nvGrpSpPr>
            <p:cNvPr id="83" name="グループ化 82"/>
            <p:cNvGrpSpPr/>
            <p:nvPr/>
          </p:nvGrpSpPr>
          <p:grpSpPr>
            <a:xfrm>
              <a:off x="-546204" y="-319133"/>
              <a:ext cx="837646" cy="1319778"/>
              <a:chOff x="-1323567" y="-1689773"/>
              <a:chExt cx="837646" cy="1319778"/>
            </a:xfrm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-1264881" y="-1689773"/>
                <a:ext cx="719603" cy="1297795"/>
                <a:chOff x="6150075" y="4718582"/>
                <a:chExt cx="719603" cy="1297795"/>
              </a:xfrm>
            </p:grpSpPr>
            <p:sp>
              <p:nvSpPr>
                <p:cNvPr id="117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片側の 2 つの角を丸めた四角形 119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月 123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月 124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月 125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月 126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月 127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月 128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月 129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月 130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月 131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月 133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円/楕円 612"/>
                <p:cNvSpPr/>
                <p:nvPr/>
              </p:nvSpPr>
              <p:spPr>
                <a:xfrm>
                  <a:off x="6338059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円/楕円 616"/>
                <p:cNvSpPr/>
                <p:nvPr/>
              </p:nvSpPr>
              <p:spPr>
                <a:xfrm>
                  <a:off x="6359074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月 136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月 138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円/楕円 631"/>
                <p:cNvSpPr/>
                <p:nvPr/>
              </p:nvSpPr>
              <p:spPr>
                <a:xfrm>
                  <a:off x="6611903" y="5054279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円/楕円 641"/>
                <p:cNvSpPr/>
                <p:nvPr/>
              </p:nvSpPr>
              <p:spPr>
                <a:xfrm>
                  <a:off x="6632918" y="5073511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片側の 2 つの角を丸めた四角形 142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直角三角形 144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直角三角形 145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円/楕円 4"/>
                <p:cNvSpPr/>
                <p:nvPr/>
              </p:nvSpPr>
              <p:spPr>
                <a:xfrm>
                  <a:off x="6435771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>
                <a:off x="-1248452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11" name="グループ化 110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15" name="角丸四角形 114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フリーフォーム 115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2" name="グループ化 111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13" name="角丸四角形 112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フリーフォーム 113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" name="グループ化 105"/>
              <p:cNvGrpSpPr/>
              <p:nvPr/>
            </p:nvGrpSpPr>
            <p:grpSpPr>
              <a:xfrm>
                <a:off x="-1323567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107" name="台形 106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片側の 2 つの角を丸めた四角形 107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台形 108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片側の 2 つの角を丸めた四角形 109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4" name="グループ化 83"/>
            <p:cNvGrpSpPr/>
            <p:nvPr/>
          </p:nvGrpSpPr>
          <p:grpSpPr>
            <a:xfrm>
              <a:off x="-1182988" y="428069"/>
              <a:ext cx="2341521" cy="1103042"/>
              <a:chOff x="32929" y="1589724"/>
              <a:chExt cx="3370590" cy="1587816"/>
            </a:xfrm>
          </p:grpSpPr>
          <p:sp>
            <p:nvSpPr>
              <p:cNvPr id="85" name="正方形/長方形 84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" name="グループ化 94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98" name="1 つの角を丸めた四角形 97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1 つの角を丸めた四角形 98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五角形 99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五角形 100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台形 101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台形 102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" name="正方形/長方形 95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8" name="グループ化 147"/>
          <p:cNvGrpSpPr>
            <a:grpSpLocks noChangeAspect="1"/>
          </p:cNvGrpSpPr>
          <p:nvPr/>
        </p:nvGrpSpPr>
        <p:grpSpPr>
          <a:xfrm>
            <a:off x="2206852" y="929492"/>
            <a:ext cx="1754282" cy="1496194"/>
            <a:chOff x="1483608" y="-339132"/>
            <a:chExt cx="2192852" cy="1870243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2161211" y="-339132"/>
              <a:ext cx="837646" cy="1339777"/>
              <a:chOff x="-349686" y="-1709772"/>
              <a:chExt cx="837646" cy="1339777"/>
            </a:xfrm>
          </p:grpSpPr>
          <p:grpSp>
            <p:nvGrpSpPr>
              <p:cNvPr id="160" name="グループ化 159"/>
              <p:cNvGrpSpPr/>
              <p:nvPr/>
            </p:nvGrpSpPr>
            <p:grpSpPr>
              <a:xfrm>
                <a:off x="-292424" y="-1709772"/>
                <a:ext cx="719603" cy="1317794"/>
                <a:chOff x="7122532" y="4698583"/>
                <a:chExt cx="719603" cy="1317794"/>
              </a:xfrm>
            </p:grpSpPr>
            <p:sp>
              <p:nvSpPr>
                <p:cNvPr id="173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片側の 2 つの角を丸めた四角形 173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月 177"/>
                <p:cNvSpPr/>
                <p:nvPr/>
              </p:nvSpPr>
              <p:spPr>
                <a:xfrm rot="5400000">
                  <a:off x="7305019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月 178"/>
                <p:cNvSpPr/>
                <p:nvPr/>
              </p:nvSpPr>
              <p:spPr>
                <a:xfrm rot="5400000">
                  <a:off x="7595532" y="487626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円/楕円 702"/>
                <p:cNvSpPr/>
                <p:nvPr/>
              </p:nvSpPr>
              <p:spPr>
                <a:xfrm>
                  <a:off x="7301731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円/楕円 703"/>
                <p:cNvSpPr/>
                <p:nvPr/>
              </p:nvSpPr>
              <p:spPr>
                <a:xfrm>
                  <a:off x="7582718" y="5017242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片側の 2 つの角を丸めた四角形 182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 183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直角三角形 184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直角三角形 185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円/楕円 4"/>
                <p:cNvSpPr/>
                <p:nvPr/>
              </p:nvSpPr>
              <p:spPr>
                <a:xfrm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" name="グループ化 160"/>
              <p:cNvGrpSpPr/>
              <p:nvPr/>
            </p:nvGrpSpPr>
            <p:grpSpPr>
              <a:xfrm>
                <a:off x="-274571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167" name="グループ化 166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171" name="角丸四角形 170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 171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8" name="グループ化 167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169" name="角丸四角形 168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 169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2" name="グループ化 161"/>
              <p:cNvGrpSpPr/>
              <p:nvPr/>
            </p:nvGrpSpPr>
            <p:grpSpPr>
              <a:xfrm>
                <a:off x="-349686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163" name="台形 162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片側の 2 つの角を丸めた四角形 163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台形 164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165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0" name="グループ化 149"/>
            <p:cNvGrpSpPr/>
            <p:nvPr/>
          </p:nvGrpSpPr>
          <p:grpSpPr>
            <a:xfrm>
              <a:off x="1483608" y="736575"/>
              <a:ext cx="2192852" cy="794536"/>
              <a:chOff x="2342710" y="5764872"/>
              <a:chExt cx="1557797" cy="564437"/>
            </a:xfrm>
          </p:grpSpPr>
          <p:sp>
            <p:nvSpPr>
              <p:cNvPr id="151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" name="グループ化 155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158" name="ドーナツ 15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台形 15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7" name="正方形/長方形 156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8" name="グループ化 187"/>
          <p:cNvGrpSpPr>
            <a:grpSpLocks noChangeAspect="1"/>
          </p:cNvGrpSpPr>
          <p:nvPr/>
        </p:nvGrpSpPr>
        <p:grpSpPr>
          <a:xfrm>
            <a:off x="4098817" y="921487"/>
            <a:ext cx="1754283" cy="1502598"/>
            <a:chOff x="4048514" y="-347137"/>
            <a:chExt cx="2192854" cy="1878248"/>
          </a:xfrm>
        </p:grpSpPr>
        <p:grpSp>
          <p:nvGrpSpPr>
            <p:cNvPr id="189" name="グループ化 188"/>
            <p:cNvGrpSpPr/>
            <p:nvPr/>
          </p:nvGrpSpPr>
          <p:grpSpPr>
            <a:xfrm>
              <a:off x="4702941" y="-347137"/>
              <a:ext cx="837646" cy="1347782"/>
              <a:chOff x="608752" y="-1717777"/>
              <a:chExt cx="837646" cy="1347782"/>
            </a:xfrm>
          </p:grpSpPr>
          <p:grpSp>
            <p:nvGrpSpPr>
              <p:cNvPr id="213" name="グループ化 212"/>
              <p:cNvGrpSpPr/>
              <p:nvPr/>
            </p:nvGrpSpPr>
            <p:grpSpPr>
              <a:xfrm>
                <a:off x="663585" y="-1717777"/>
                <a:ext cx="731898" cy="1325799"/>
                <a:chOff x="8078541" y="4690578"/>
                <a:chExt cx="731898" cy="1325799"/>
              </a:xfrm>
            </p:grpSpPr>
            <p:sp>
              <p:nvSpPr>
                <p:cNvPr id="226" name="フリーフォーム 225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226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角丸四角形 229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円/楕円 727"/>
                <p:cNvSpPr/>
                <p:nvPr/>
              </p:nvSpPr>
              <p:spPr>
                <a:xfrm>
                  <a:off x="8242715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角丸四角形 231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円/楕円 729"/>
                <p:cNvSpPr/>
                <p:nvPr/>
              </p:nvSpPr>
              <p:spPr>
                <a:xfrm>
                  <a:off x="8580853" y="5051959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月 233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234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フリーフォーム 235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直角三角形 236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直角三角形 237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円/楕円 4"/>
                <p:cNvSpPr/>
                <p:nvPr/>
              </p:nvSpPr>
              <p:spPr>
                <a:xfrm>
                  <a:off x="8360237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4" name="グループ化 213"/>
              <p:cNvGrpSpPr/>
              <p:nvPr/>
            </p:nvGrpSpPr>
            <p:grpSpPr>
              <a:xfrm>
                <a:off x="683867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220" name="グループ化 219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224" name="角丸四角形 22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5" name="フリーフォーム 22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1" name="グループ化 220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222" name="角丸四角形 221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フリーフォーム 222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15" name="グループ化 214"/>
              <p:cNvGrpSpPr/>
              <p:nvPr/>
            </p:nvGrpSpPr>
            <p:grpSpPr>
              <a:xfrm>
                <a:off x="608752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216" name="台形 215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片側の 2 つの角を丸めた四角形 216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台形 217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片側の 2 つの角を丸めた四角形 218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0" name="グループ化 189"/>
            <p:cNvGrpSpPr/>
            <p:nvPr/>
          </p:nvGrpSpPr>
          <p:grpSpPr>
            <a:xfrm>
              <a:off x="4048514" y="554049"/>
              <a:ext cx="2192854" cy="977062"/>
              <a:chOff x="3574414" y="4296557"/>
              <a:chExt cx="3156585" cy="1406469"/>
            </a:xfrm>
          </p:grpSpPr>
          <p:grpSp>
            <p:nvGrpSpPr>
              <p:cNvPr id="191" name="グループ化 190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211" name="爆発 1 21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爆発 1 21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2" name="グループ化 191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209" name="爆発 1 208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爆発 1 209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3" name="グループ化 192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207" name="爆発 1 206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爆発 1 207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4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正方形/長方形 194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正方形/長方形 195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正方形/長方形 196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正方形/長方形 197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201" name="1 つの角を丸めた四角形 200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1 つの角を丸めた四角形 201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五角形 202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五角形 203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台形 204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台形 205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0" name="グループ化 239"/>
          <p:cNvGrpSpPr>
            <a:grpSpLocks noChangeAspect="1"/>
          </p:cNvGrpSpPr>
          <p:nvPr/>
        </p:nvGrpSpPr>
        <p:grpSpPr>
          <a:xfrm>
            <a:off x="7833320" y="921487"/>
            <a:ext cx="1777739" cy="1502598"/>
            <a:chOff x="9358184" y="-347137"/>
            <a:chExt cx="2222174" cy="1878248"/>
          </a:xfrm>
        </p:grpSpPr>
        <p:grpSp>
          <p:nvGrpSpPr>
            <p:cNvPr id="241" name="グループ化 240"/>
            <p:cNvGrpSpPr/>
            <p:nvPr/>
          </p:nvGrpSpPr>
          <p:grpSpPr>
            <a:xfrm>
              <a:off x="10035787" y="-347137"/>
              <a:ext cx="837646" cy="1347782"/>
              <a:chOff x="2536448" y="-1717777"/>
              <a:chExt cx="837646" cy="1347782"/>
            </a:xfrm>
          </p:grpSpPr>
          <p:grpSp>
            <p:nvGrpSpPr>
              <p:cNvPr id="255" name="グループ化 254"/>
              <p:cNvGrpSpPr/>
              <p:nvPr/>
            </p:nvGrpSpPr>
            <p:grpSpPr>
              <a:xfrm>
                <a:off x="2567178" y="-1717777"/>
                <a:ext cx="777399" cy="1325799"/>
                <a:chOff x="9982134" y="4690578"/>
                <a:chExt cx="777399" cy="1325799"/>
              </a:xfrm>
            </p:grpSpPr>
            <p:sp>
              <p:nvSpPr>
                <p:cNvPr id="268" name="フリーフォーム 267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片側の 2 つの角を丸めた四角形 268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月 270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片側の 2 つの角を丸めた四角形 271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 272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直角三角形 273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直角三角形 274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ドーナツ 275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276"/>
                <p:cNvSpPr/>
                <p:nvPr/>
              </p:nvSpPr>
              <p:spPr>
                <a:xfrm>
                  <a:off x="10204559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ドーナツ 277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278"/>
                <p:cNvSpPr/>
                <p:nvPr/>
              </p:nvSpPr>
              <p:spPr>
                <a:xfrm>
                  <a:off x="10480784" y="5083773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291" name="月 290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月 291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月 292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月 293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月 294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月 295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1" name="グループ化 280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285" name="月 28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6" name="月 28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7" name="月 28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8" name="月 28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月 28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月 28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2" name="月 281"/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月 282"/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円/楕円 4"/>
                <p:cNvSpPr/>
                <p:nvPr/>
              </p:nvSpPr>
              <p:spPr>
                <a:xfrm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>
                <a:off x="2611563" y="-1243059"/>
                <a:ext cx="687418" cy="408480"/>
                <a:chOff x="4691977" y="1476222"/>
                <a:chExt cx="1305715" cy="775887"/>
              </a:xfrm>
            </p:grpSpPr>
            <p:grpSp>
              <p:nvGrpSpPr>
                <p:cNvPr id="262" name="グループ化 261"/>
                <p:cNvGrpSpPr/>
                <p:nvPr/>
              </p:nvGrpSpPr>
              <p:grpSpPr>
                <a:xfrm rot="2856313" flipH="1">
                  <a:off x="4535890" y="1632310"/>
                  <a:ext cx="775886" cy="463712"/>
                  <a:chOff x="4977722" y="1773447"/>
                  <a:chExt cx="775887" cy="463713"/>
                </a:xfrm>
              </p:grpSpPr>
              <p:sp>
                <p:nvSpPr>
                  <p:cNvPr id="266" name="角丸四角形 265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フリーフォーム 266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/>
                <p:cNvGrpSpPr/>
                <p:nvPr/>
              </p:nvGrpSpPr>
              <p:grpSpPr>
                <a:xfrm rot="18743687">
                  <a:off x="5377892" y="1632310"/>
                  <a:ext cx="775887" cy="463712"/>
                  <a:chOff x="4977722" y="1773447"/>
                  <a:chExt cx="775887" cy="463713"/>
                </a:xfrm>
              </p:grpSpPr>
              <p:sp>
                <p:nvSpPr>
                  <p:cNvPr id="264" name="角丸四角形 263"/>
                  <p:cNvSpPr/>
                  <p:nvPr/>
                </p:nvSpPr>
                <p:spPr>
                  <a:xfrm rot="20806094">
                    <a:off x="5433195" y="19140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 264"/>
                  <p:cNvSpPr/>
                  <p:nvPr/>
                </p:nvSpPr>
                <p:spPr>
                  <a:xfrm rot="11700000">
                    <a:off x="4977722" y="17734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57" name="グループ化 256"/>
              <p:cNvGrpSpPr/>
              <p:nvPr/>
            </p:nvGrpSpPr>
            <p:grpSpPr>
              <a:xfrm>
                <a:off x="2536448" y="-971291"/>
                <a:ext cx="837646" cy="601296"/>
                <a:chOff x="6091389" y="2211474"/>
                <a:chExt cx="837646" cy="601296"/>
              </a:xfrm>
            </p:grpSpPr>
            <p:sp>
              <p:nvSpPr>
                <p:cNvPr id="258" name="台形 257"/>
                <p:cNvSpPr/>
                <p:nvPr/>
              </p:nvSpPr>
              <p:spPr>
                <a:xfrm rot="1369852">
                  <a:off x="6214836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片側の 2 つの角を丸めた四角形 258"/>
                <p:cNvSpPr/>
                <p:nvPr/>
              </p:nvSpPr>
              <p:spPr>
                <a:xfrm rot="12153831">
                  <a:off x="6091389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台形 259"/>
                <p:cNvSpPr/>
                <p:nvPr/>
              </p:nvSpPr>
              <p:spPr>
                <a:xfrm rot="20230148" flipH="1">
                  <a:off x="6640107" y="2211474"/>
                  <a:ext cx="165482" cy="8345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260"/>
                <p:cNvSpPr/>
                <p:nvPr/>
              </p:nvSpPr>
              <p:spPr>
                <a:xfrm rot="9446169" flipH="1">
                  <a:off x="6751242" y="2262590"/>
                  <a:ext cx="177793" cy="5501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42" name="グループ化 241"/>
            <p:cNvGrpSpPr/>
            <p:nvPr/>
          </p:nvGrpSpPr>
          <p:grpSpPr>
            <a:xfrm>
              <a:off x="9358184" y="578727"/>
              <a:ext cx="2222174" cy="952384"/>
              <a:chOff x="6825615" y="1806594"/>
              <a:chExt cx="3198792" cy="1370946"/>
            </a:xfrm>
          </p:grpSpPr>
          <p:sp>
            <p:nvSpPr>
              <p:cNvPr id="243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正方形/長方形 243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正方形/長方形 244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7" name="角丸四角形 246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角丸四角形 247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9" name="片側の 2 つの角を丸めた四角形 248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1" name="角丸四角形 250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2" name="グループ化 251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253" name="ドーナツ 25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台形 25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7" name="グループ化 296"/>
          <p:cNvGrpSpPr>
            <a:grpSpLocks noChangeAspect="1"/>
          </p:cNvGrpSpPr>
          <p:nvPr/>
        </p:nvGrpSpPr>
        <p:grpSpPr>
          <a:xfrm>
            <a:off x="5943110" y="2911093"/>
            <a:ext cx="1770480" cy="1482261"/>
            <a:chOff x="6678459" y="2069377"/>
            <a:chExt cx="2213100" cy="1852826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7296151" y="2069377"/>
              <a:ext cx="1087073" cy="1313313"/>
              <a:chOff x="-1008944" y="8148260"/>
              <a:chExt cx="1087073" cy="1313313"/>
            </a:xfrm>
          </p:grpSpPr>
          <p:grpSp>
            <p:nvGrpSpPr>
              <p:cNvPr id="326" name="グループ化 325"/>
              <p:cNvGrpSpPr/>
              <p:nvPr/>
            </p:nvGrpSpPr>
            <p:grpSpPr>
              <a:xfrm>
                <a:off x="-875505" y="8148260"/>
                <a:ext cx="719603" cy="1313313"/>
                <a:chOff x="9048397" y="4703064"/>
                <a:chExt cx="719603" cy="1313313"/>
              </a:xfrm>
            </p:grpSpPr>
            <p:sp>
              <p:nvSpPr>
                <p:cNvPr id="339" name="円/楕円 338"/>
                <p:cNvSpPr/>
                <p:nvPr/>
              </p:nvSpPr>
              <p:spPr>
                <a:xfrm>
                  <a:off x="9109079" y="484052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689"/>
                <p:cNvSpPr/>
                <p:nvPr/>
              </p:nvSpPr>
              <p:spPr>
                <a:xfrm rot="20700000">
                  <a:off x="9048397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円/楕円 690"/>
                <p:cNvSpPr/>
                <p:nvPr/>
              </p:nvSpPr>
              <p:spPr>
                <a:xfrm rot="900000" flipH="1">
                  <a:off x="9593065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円/楕円 341"/>
                <p:cNvSpPr/>
                <p:nvPr/>
              </p:nvSpPr>
              <p:spPr>
                <a:xfrm>
                  <a:off x="9077441" y="470306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月 342"/>
                <p:cNvSpPr/>
                <p:nvPr/>
              </p:nvSpPr>
              <p:spPr>
                <a:xfrm rot="900000" flipH="1">
                  <a:off x="9091998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月 343"/>
                <p:cNvSpPr/>
                <p:nvPr/>
              </p:nvSpPr>
              <p:spPr>
                <a:xfrm rot="709480" flipH="1">
                  <a:off x="9128894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5" name="月 344"/>
                <p:cNvSpPr/>
                <p:nvPr/>
              </p:nvSpPr>
              <p:spPr>
                <a:xfrm rot="462998" flipH="1">
                  <a:off x="9163304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6" name="月 345"/>
                <p:cNvSpPr/>
                <p:nvPr/>
              </p:nvSpPr>
              <p:spPr>
                <a:xfrm rot="500641" flipH="1">
                  <a:off x="9203096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7" name="月 346"/>
                <p:cNvSpPr/>
                <p:nvPr/>
              </p:nvSpPr>
              <p:spPr>
                <a:xfrm rot="310121" flipH="1">
                  <a:off x="9240889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8" name="月 347"/>
                <p:cNvSpPr/>
                <p:nvPr/>
              </p:nvSpPr>
              <p:spPr>
                <a:xfrm rot="63639" flipH="1">
                  <a:off x="9276136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月 348"/>
                <p:cNvSpPr/>
                <p:nvPr/>
              </p:nvSpPr>
              <p:spPr>
                <a:xfrm rot="20700000">
                  <a:off x="9597577" y="50303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月 349"/>
                <p:cNvSpPr/>
                <p:nvPr/>
              </p:nvSpPr>
              <p:spPr>
                <a:xfrm rot="20890520">
                  <a:off x="9560681" y="504020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1" name="月 350"/>
                <p:cNvSpPr/>
                <p:nvPr/>
              </p:nvSpPr>
              <p:spPr>
                <a:xfrm rot="21137002">
                  <a:off x="9526271" y="504942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月 351"/>
                <p:cNvSpPr/>
                <p:nvPr/>
              </p:nvSpPr>
              <p:spPr>
                <a:xfrm rot="21099359">
                  <a:off x="9486479" y="50759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月 352"/>
                <p:cNvSpPr/>
                <p:nvPr/>
              </p:nvSpPr>
              <p:spPr>
                <a:xfrm rot="21289879">
                  <a:off x="9448686" y="508150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月 353"/>
                <p:cNvSpPr/>
                <p:nvPr/>
              </p:nvSpPr>
              <p:spPr>
                <a:xfrm rot="21536361">
                  <a:off x="9413439" y="508667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片側の 2 つの角を丸めた四角形 354"/>
                <p:cNvSpPr/>
                <p:nvPr/>
              </p:nvSpPr>
              <p:spPr>
                <a:xfrm rot="10800000">
                  <a:off x="9338207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6" name="円/楕円 691"/>
                <p:cNvSpPr/>
                <p:nvPr/>
              </p:nvSpPr>
              <p:spPr>
                <a:xfrm>
                  <a:off x="9118676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円/楕円 632"/>
                <p:cNvSpPr/>
                <p:nvPr/>
              </p:nvSpPr>
              <p:spPr>
                <a:xfrm>
                  <a:off x="9363824" y="523514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片側の 2 つの角を丸めた四角形 357"/>
                <p:cNvSpPr/>
                <p:nvPr/>
              </p:nvSpPr>
              <p:spPr>
                <a:xfrm>
                  <a:off x="912764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 358"/>
                <p:cNvSpPr/>
                <p:nvPr/>
              </p:nvSpPr>
              <p:spPr>
                <a:xfrm>
                  <a:off x="910667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直角三角形 359"/>
                <p:cNvSpPr/>
                <p:nvPr/>
              </p:nvSpPr>
              <p:spPr>
                <a:xfrm rot="5400000">
                  <a:off x="9243470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直角三角形 360"/>
                <p:cNvSpPr/>
                <p:nvPr/>
              </p:nvSpPr>
              <p:spPr>
                <a:xfrm rot="16200000" flipH="1">
                  <a:off x="9408207" y="5481430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円/楕円 361"/>
                <p:cNvSpPr/>
                <p:nvPr/>
              </p:nvSpPr>
              <p:spPr>
                <a:xfrm>
                  <a:off x="9188635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円/楕円 362"/>
                <p:cNvSpPr/>
                <p:nvPr/>
              </p:nvSpPr>
              <p:spPr>
                <a:xfrm>
                  <a:off x="920939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フリーフォーム 363"/>
                <p:cNvSpPr/>
                <p:nvPr/>
              </p:nvSpPr>
              <p:spPr>
                <a:xfrm>
                  <a:off x="919330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円/楕円 364"/>
                <p:cNvSpPr/>
                <p:nvPr/>
              </p:nvSpPr>
              <p:spPr>
                <a:xfrm>
                  <a:off x="922554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円/楕円 365"/>
                <p:cNvSpPr/>
                <p:nvPr/>
              </p:nvSpPr>
              <p:spPr>
                <a:xfrm>
                  <a:off x="9233903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円/楕円 366"/>
                <p:cNvSpPr/>
                <p:nvPr/>
              </p:nvSpPr>
              <p:spPr>
                <a:xfrm flipV="1">
                  <a:off x="9224248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367"/>
                <p:cNvSpPr/>
                <p:nvPr/>
              </p:nvSpPr>
              <p:spPr>
                <a:xfrm flipH="1">
                  <a:off x="9483326" y="5007668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円/楕円 368"/>
                <p:cNvSpPr/>
                <p:nvPr/>
              </p:nvSpPr>
              <p:spPr>
                <a:xfrm flipH="1">
                  <a:off x="9504086" y="507874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 369"/>
                <p:cNvSpPr/>
                <p:nvPr/>
              </p:nvSpPr>
              <p:spPr>
                <a:xfrm flipH="1">
                  <a:off x="9487999" y="4993155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1" name="円/楕円 370"/>
                <p:cNvSpPr/>
                <p:nvPr/>
              </p:nvSpPr>
              <p:spPr>
                <a:xfrm flipH="1">
                  <a:off x="9520239" y="509295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円/楕円 371"/>
                <p:cNvSpPr/>
                <p:nvPr/>
              </p:nvSpPr>
              <p:spPr>
                <a:xfrm flipH="1">
                  <a:off x="9529894" y="508548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円/楕円 372"/>
                <p:cNvSpPr/>
                <p:nvPr/>
              </p:nvSpPr>
              <p:spPr>
                <a:xfrm flipH="1" flipV="1">
                  <a:off x="9555282" y="512903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月 316"/>
                <p:cNvSpPr/>
                <p:nvPr/>
              </p:nvSpPr>
              <p:spPr>
                <a:xfrm rot="5400000" flipH="1">
                  <a:off x="9226771" y="4845973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月 316"/>
                <p:cNvSpPr/>
                <p:nvPr/>
              </p:nvSpPr>
              <p:spPr>
                <a:xfrm rot="5400000" flipH="1">
                  <a:off x="9533952" y="4845973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6" name="円/楕円 4"/>
                <p:cNvSpPr/>
                <p:nvPr/>
              </p:nvSpPr>
              <p:spPr>
                <a:xfrm rot="10800000">
                  <a:off x="933409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7" name="グループ化 326"/>
              <p:cNvGrpSpPr/>
              <p:nvPr/>
            </p:nvGrpSpPr>
            <p:grpSpPr>
              <a:xfrm>
                <a:off x="-649406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336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 337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8" name="グループ化 327"/>
              <p:cNvGrpSpPr/>
              <p:nvPr/>
            </p:nvGrpSpPr>
            <p:grpSpPr>
              <a:xfrm>
                <a:off x="-1008944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329" name="グループ化 328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333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台形 333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5" name="片側の 2 つの角を丸めた四角形 334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0" name="グループ化 329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331" name="台形 330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 331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99" name="グループ化 298"/>
            <p:cNvGrpSpPr/>
            <p:nvPr/>
          </p:nvGrpSpPr>
          <p:grpSpPr>
            <a:xfrm>
              <a:off x="6678459" y="2295069"/>
              <a:ext cx="2213100" cy="1627134"/>
              <a:chOff x="3443669" y="835299"/>
              <a:chExt cx="3185731" cy="2342241"/>
            </a:xfrm>
          </p:grpSpPr>
          <p:sp>
            <p:nvSpPr>
              <p:cNvPr id="300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314" name="グループ化 313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24" name="片側の 2 つの角を丸めた四角形 323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片側の 2 つの角を丸めた四角形 324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5" name="グループ化 314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320" name="円/楕円 319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1" name="グループ化 320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322" name="片側の 2 つの角を丸めた四角形 32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3" name="片側の 2 つの角を丸めた四角形 32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316" name="グループ化 315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318" name="片側の 2 つの角を丸めた四角形 317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片側の 2 つの角を丸めた四角形 318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7" name="台形 316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4" name="正方形/長方形 303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77" name="グループ化 376"/>
          <p:cNvGrpSpPr>
            <a:grpSpLocks noChangeAspect="1"/>
          </p:cNvGrpSpPr>
          <p:nvPr/>
        </p:nvGrpSpPr>
        <p:grpSpPr>
          <a:xfrm>
            <a:off x="322428" y="2926610"/>
            <a:ext cx="1873217" cy="1469846"/>
            <a:chOff x="-1182988" y="2084895"/>
            <a:chExt cx="2341521" cy="1837308"/>
          </a:xfrm>
        </p:grpSpPr>
        <p:grpSp>
          <p:nvGrpSpPr>
            <p:cNvPr id="378" name="グループ化 377"/>
            <p:cNvGrpSpPr/>
            <p:nvPr/>
          </p:nvGrpSpPr>
          <p:grpSpPr>
            <a:xfrm>
              <a:off x="-615395" y="2084895"/>
              <a:ext cx="1087073" cy="1297795"/>
              <a:chOff x="-3906682" y="8163778"/>
              <a:chExt cx="1087073" cy="1297795"/>
            </a:xfrm>
          </p:grpSpPr>
          <p:grpSp>
            <p:nvGrpSpPr>
              <p:cNvPr id="399" name="グループ化 398"/>
              <p:cNvGrpSpPr/>
              <p:nvPr/>
            </p:nvGrpSpPr>
            <p:grpSpPr>
              <a:xfrm>
                <a:off x="-3773827" y="8163778"/>
                <a:ext cx="719603" cy="1297795"/>
                <a:chOff x="6150075" y="4718582"/>
                <a:chExt cx="719603" cy="1297795"/>
              </a:xfrm>
            </p:grpSpPr>
            <p:sp>
              <p:nvSpPr>
                <p:cNvPr id="412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4" name="フリーフォーム 413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片側の 2 つの角を丸めた四角形 414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月 418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月 419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月 420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3" name="月 422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月 423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月 424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月 425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月 426"/>
                <p:cNvSpPr/>
                <p:nvPr/>
              </p:nvSpPr>
              <p:spPr>
                <a:xfrm rot="162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8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9" name="月 428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円/楕円 612"/>
                <p:cNvSpPr/>
                <p:nvPr/>
              </p:nvSpPr>
              <p:spPr>
                <a:xfrm>
                  <a:off x="633805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円/楕円 616"/>
                <p:cNvSpPr/>
                <p:nvPr/>
              </p:nvSpPr>
              <p:spPr>
                <a:xfrm>
                  <a:off x="635907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月 431"/>
                <p:cNvSpPr/>
                <p:nvPr/>
              </p:nvSpPr>
              <p:spPr>
                <a:xfrm rot="162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4" name="片側の 2 つの角を丸めた四角形 433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5" name="フリーフォーム 434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直角三角形 435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直角三角形 436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円/楕円 4"/>
                <p:cNvSpPr/>
                <p:nvPr/>
              </p:nvSpPr>
              <p:spPr>
                <a:xfrm rot="10800000">
                  <a:off x="6435771" y="5313019"/>
                  <a:ext cx="158292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円/楕円 609"/>
                <p:cNvSpPr/>
                <p:nvPr/>
              </p:nvSpPr>
              <p:spPr>
                <a:xfrm>
                  <a:off x="655818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月 439"/>
                <p:cNvSpPr/>
                <p:nvPr/>
              </p:nvSpPr>
              <p:spPr>
                <a:xfrm rot="5400000">
                  <a:off x="660786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円/楕円 612"/>
                <p:cNvSpPr/>
                <p:nvPr/>
              </p:nvSpPr>
              <p:spPr>
                <a:xfrm>
                  <a:off x="6588169" y="5071500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616"/>
                <p:cNvSpPr/>
                <p:nvPr/>
              </p:nvSpPr>
              <p:spPr>
                <a:xfrm>
                  <a:off x="6609184" y="5090732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/>
              <p:cNvGrpSpPr/>
              <p:nvPr/>
            </p:nvGrpSpPr>
            <p:grpSpPr>
              <a:xfrm>
                <a:off x="-3547144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409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1" name="グループ化 400"/>
              <p:cNvGrpSpPr/>
              <p:nvPr/>
            </p:nvGrpSpPr>
            <p:grpSpPr>
              <a:xfrm>
                <a:off x="-3906682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406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台形 406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片側の 2 つの角を丸めた四角形 407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3" name="グループ化 402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404" name="台形 403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 404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79" name="グループ化 378"/>
            <p:cNvGrpSpPr/>
            <p:nvPr/>
          </p:nvGrpSpPr>
          <p:grpSpPr>
            <a:xfrm>
              <a:off x="-1182988" y="2819161"/>
              <a:ext cx="2341521" cy="1103042"/>
              <a:chOff x="32929" y="1589724"/>
              <a:chExt cx="3370590" cy="1587816"/>
            </a:xfrm>
          </p:grpSpPr>
          <p:sp>
            <p:nvSpPr>
              <p:cNvPr id="380" name="正方形/長方形 379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正方形/長方形 380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正方形/長方形 382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4" name="正方形/長方形 383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正方形/長方形 384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正方形/長方形 385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正方形/長方形 386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正方形/長方形 387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0" name="グループ化 389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393" name="1 つの角を丸めた四角形 392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1 つの角を丸めた四角形 393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五角形 394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五角形 395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台形 396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397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1" name="正方形/長方形 390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正方形/長方形 391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43" name="グループ化 442"/>
          <p:cNvGrpSpPr>
            <a:grpSpLocks noChangeAspect="1"/>
          </p:cNvGrpSpPr>
          <p:nvPr/>
        </p:nvGrpSpPr>
        <p:grpSpPr>
          <a:xfrm>
            <a:off x="2206852" y="2906611"/>
            <a:ext cx="1754282" cy="1485846"/>
            <a:chOff x="1483608" y="2064896"/>
            <a:chExt cx="2192852" cy="1857307"/>
          </a:xfrm>
        </p:grpSpPr>
        <p:grpSp>
          <p:nvGrpSpPr>
            <p:cNvPr id="444" name="グループ化 443"/>
            <p:cNvGrpSpPr/>
            <p:nvPr/>
          </p:nvGrpSpPr>
          <p:grpSpPr>
            <a:xfrm>
              <a:off x="2126678" y="2064896"/>
              <a:ext cx="1087073" cy="1317794"/>
              <a:chOff x="-2931330" y="8143779"/>
              <a:chExt cx="1087073" cy="1317794"/>
            </a:xfrm>
          </p:grpSpPr>
          <p:grpSp>
            <p:nvGrpSpPr>
              <p:cNvPr id="455" name="グループ化 454"/>
              <p:cNvGrpSpPr/>
              <p:nvPr/>
            </p:nvGrpSpPr>
            <p:grpSpPr>
              <a:xfrm>
                <a:off x="-2801370" y="8143779"/>
                <a:ext cx="719603" cy="1317794"/>
                <a:chOff x="7122532" y="4698583"/>
                <a:chExt cx="719603" cy="1317794"/>
              </a:xfrm>
            </p:grpSpPr>
            <p:sp>
              <p:nvSpPr>
                <p:cNvPr id="468" name="フローチャート: 論理積ゲート 213"/>
                <p:cNvSpPr/>
                <p:nvPr/>
              </p:nvSpPr>
              <p:spPr>
                <a:xfrm rot="16200000">
                  <a:off x="7139222" y="4698583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片側の 2 つの角を丸めた四角形 468"/>
                <p:cNvSpPr/>
                <p:nvPr/>
              </p:nvSpPr>
              <p:spPr>
                <a:xfrm rot="10800000">
                  <a:off x="7412342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円/楕円 689"/>
                <p:cNvSpPr/>
                <p:nvPr/>
              </p:nvSpPr>
              <p:spPr>
                <a:xfrm rot="20700000">
                  <a:off x="7122532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円/楕円 690"/>
                <p:cNvSpPr/>
                <p:nvPr/>
              </p:nvSpPr>
              <p:spPr>
                <a:xfrm rot="900000" flipH="1">
                  <a:off x="7667200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円/楕円 691"/>
                <p:cNvSpPr/>
                <p:nvPr/>
              </p:nvSpPr>
              <p:spPr>
                <a:xfrm>
                  <a:off x="7192811" y="478266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月 472"/>
                <p:cNvSpPr/>
                <p:nvPr/>
              </p:nvSpPr>
              <p:spPr>
                <a:xfrm rot="5400000" flipH="1">
                  <a:off x="7305018" y="48977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月 473"/>
                <p:cNvSpPr/>
                <p:nvPr/>
              </p:nvSpPr>
              <p:spPr>
                <a:xfrm rot="5400000" flipH="1">
                  <a:off x="7595531" y="4897702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円/楕円 474"/>
                <p:cNvSpPr/>
                <p:nvPr/>
              </p:nvSpPr>
              <p:spPr>
                <a:xfrm>
                  <a:off x="7301731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円/楕円 475"/>
                <p:cNvSpPr/>
                <p:nvPr/>
              </p:nvSpPr>
              <p:spPr>
                <a:xfrm>
                  <a:off x="7582718" y="506689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円/楕円 632"/>
                <p:cNvSpPr/>
                <p:nvPr/>
              </p:nvSpPr>
              <p:spPr>
                <a:xfrm>
                  <a:off x="7437959" y="5219407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片側の 2 つの角を丸めた四角形 477"/>
                <p:cNvSpPr/>
                <p:nvPr/>
              </p:nvSpPr>
              <p:spPr>
                <a:xfrm>
                  <a:off x="720177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>
                <a:xfrm>
                  <a:off x="718081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直角三角形 479"/>
                <p:cNvSpPr/>
                <p:nvPr/>
              </p:nvSpPr>
              <p:spPr>
                <a:xfrm rot="5400000">
                  <a:off x="7317605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直角三角形 480"/>
                <p:cNvSpPr/>
                <p:nvPr/>
              </p:nvSpPr>
              <p:spPr>
                <a:xfrm rot="16200000" flipH="1">
                  <a:off x="7482342" y="5481430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円/楕円 4"/>
                <p:cNvSpPr/>
                <p:nvPr/>
              </p:nvSpPr>
              <p:spPr>
                <a:xfrm rot="10800000">
                  <a:off x="7406323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/>
              <p:cNvGrpSpPr/>
              <p:nvPr/>
            </p:nvGrpSpPr>
            <p:grpSpPr>
              <a:xfrm>
                <a:off x="-2571792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465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7" name="グループ化 456"/>
              <p:cNvGrpSpPr/>
              <p:nvPr/>
            </p:nvGrpSpPr>
            <p:grpSpPr>
              <a:xfrm>
                <a:off x="-2931330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458" name="グループ化 457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462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台形 462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片側の 2 つの角を丸めた四角形 463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460" name="台形 459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1" name="フリーフォーム 460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45" name="グループ化 444"/>
            <p:cNvGrpSpPr/>
            <p:nvPr/>
          </p:nvGrpSpPr>
          <p:grpSpPr>
            <a:xfrm>
              <a:off x="1483608" y="3127667"/>
              <a:ext cx="2192852" cy="794536"/>
              <a:chOff x="2342710" y="5764872"/>
              <a:chExt cx="1557797" cy="564437"/>
            </a:xfrm>
          </p:grpSpPr>
          <p:sp>
            <p:nvSpPr>
              <p:cNvPr id="446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1" name="グループ化 450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453" name="ドーナツ 452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台形 453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2" name="正方形/長方形 451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3" name="グループ化 482"/>
          <p:cNvGrpSpPr>
            <a:grpSpLocks noChangeAspect="1"/>
          </p:cNvGrpSpPr>
          <p:nvPr/>
        </p:nvGrpSpPr>
        <p:grpSpPr>
          <a:xfrm>
            <a:off x="4098817" y="2898606"/>
            <a:ext cx="1754283" cy="1492250"/>
            <a:chOff x="4048514" y="2056891"/>
            <a:chExt cx="2192854" cy="1865312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4672790" y="2056891"/>
              <a:ext cx="1087073" cy="1325799"/>
              <a:chOff x="-1975161" y="8135774"/>
              <a:chExt cx="1087073" cy="1325799"/>
            </a:xfrm>
          </p:grpSpPr>
          <p:grpSp>
            <p:nvGrpSpPr>
              <p:cNvPr id="508" name="グループ化 507"/>
              <p:cNvGrpSpPr/>
              <p:nvPr/>
            </p:nvGrpSpPr>
            <p:grpSpPr>
              <a:xfrm>
                <a:off x="-1845361" y="813577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521" name="フリーフォーム 520"/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片側の 2 つの角を丸めた四角形 521"/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円/楕円 238"/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4" name="フリーフォーム 523"/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5" name="角丸四角形 524"/>
                <p:cNvSpPr/>
                <p:nvPr/>
              </p:nvSpPr>
              <p:spPr>
                <a:xfrm>
                  <a:off x="8220739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円/楕円 727"/>
                <p:cNvSpPr/>
                <p:nvPr/>
              </p:nvSpPr>
              <p:spPr>
                <a:xfrm>
                  <a:off x="8242715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角丸四角形 526"/>
                <p:cNvSpPr/>
                <p:nvPr/>
              </p:nvSpPr>
              <p:spPr>
                <a:xfrm>
                  <a:off x="8558877" y="5017242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8" name="円/楕円 729"/>
                <p:cNvSpPr/>
                <p:nvPr/>
              </p:nvSpPr>
              <p:spPr>
                <a:xfrm>
                  <a:off x="8580853" y="5077585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月 528"/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片側の 2 つの角を丸めた四角形 529"/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フリーフォーム 530"/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2" name="直角三角形 531"/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直角三角形 532"/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円/楕円 4"/>
                <p:cNvSpPr/>
                <p:nvPr/>
              </p:nvSpPr>
              <p:spPr>
                <a:xfrm rot="10800000">
                  <a:off x="8360237" y="5313019"/>
                  <a:ext cx="164226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-1615623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518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9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-1975161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511" name="グループ化 510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515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6" name="台形 515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片側の 2 つの角を丸めた四角形 516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2" name="グループ化 511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513" name="台形 512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フリーフォーム 513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5" name="グループ化 484"/>
            <p:cNvGrpSpPr/>
            <p:nvPr/>
          </p:nvGrpSpPr>
          <p:grpSpPr>
            <a:xfrm>
              <a:off x="4048514" y="2945141"/>
              <a:ext cx="2192854" cy="977062"/>
              <a:chOff x="3574414" y="4296557"/>
              <a:chExt cx="3156585" cy="1406469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506" name="爆発 1 505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爆発 1 506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504" name="爆発 1 503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爆発 1 504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8" name="グループ化 487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502" name="爆発 1 501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爆発 1 502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9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正方形/長方形 489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正方形/長方形 491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正方形/長方形 492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正方形/長方形 493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5" name="グループ化 494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496" name="1 つの角を丸めた四角形 495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1 つの角を丸めた四角形 496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五角形 497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五角形 498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台形 500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35" name="グループ化 534"/>
          <p:cNvGrpSpPr>
            <a:grpSpLocks noChangeAspect="1"/>
          </p:cNvGrpSpPr>
          <p:nvPr/>
        </p:nvGrpSpPr>
        <p:grpSpPr>
          <a:xfrm>
            <a:off x="7833320" y="2898606"/>
            <a:ext cx="1777739" cy="1492250"/>
            <a:chOff x="9358184" y="2056891"/>
            <a:chExt cx="2222174" cy="1865312"/>
          </a:xfrm>
        </p:grpSpPr>
        <p:grpSp>
          <p:nvGrpSpPr>
            <p:cNvPr id="536" name="グループ化 535"/>
            <p:cNvGrpSpPr/>
            <p:nvPr/>
          </p:nvGrpSpPr>
          <p:grpSpPr>
            <a:xfrm>
              <a:off x="10038660" y="2056891"/>
              <a:ext cx="1087073" cy="1325799"/>
              <a:chOff x="-47423" y="8135774"/>
              <a:chExt cx="1087073" cy="1325799"/>
            </a:xfrm>
          </p:grpSpPr>
          <p:grpSp>
            <p:nvGrpSpPr>
              <p:cNvPr id="550" name="グループ化 549"/>
              <p:cNvGrpSpPr/>
              <p:nvPr/>
            </p:nvGrpSpPr>
            <p:grpSpPr>
              <a:xfrm>
                <a:off x="58232" y="8135774"/>
                <a:ext cx="777399" cy="1325799"/>
                <a:chOff x="9982134" y="4690578"/>
                <a:chExt cx="777399" cy="1325799"/>
              </a:xfrm>
            </p:grpSpPr>
            <p:sp>
              <p:nvSpPr>
                <p:cNvPr id="563" name="フリーフォーム 562"/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片側の 2 つの角を丸めた四角形 563"/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円/楕円 238"/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6" name="月 565"/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片側の 2 つの角を丸めた四角形 566"/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直角三角形 568"/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0" name="直角三角形 569"/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ドーナツ 570"/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円/楕円 571"/>
                <p:cNvSpPr/>
                <p:nvPr/>
              </p:nvSpPr>
              <p:spPr>
                <a:xfrm>
                  <a:off x="10204559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3" name="ドーナツ 572"/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円/楕円 573"/>
                <p:cNvSpPr/>
                <p:nvPr/>
              </p:nvSpPr>
              <p:spPr>
                <a:xfrm>
                  <a:off x="10480784" y="5119840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5" name="グループ化 574"/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86" name="月 585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7" name="月 586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8" name="月 587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9" name="月 588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0" name="月 589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1" name="月 590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6" name="グループ化 575"/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80" name="月 579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1" name="月 580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2" name="月 581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3" name="月 582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4" name="月 583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5" name="月 584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7" name="月 576"/>
                <p:cNvSpPr/>
                <p:nvPr/>
              </p:nvSpPr>
              <p:spPr>
                <a:xfrm rot="5400000" flipH="1">
                  <a:off x="10196004" y="4877121"/>
                  <a:ext cx="45719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8" name="月 577"/>
                <p:cNvSpPr/>
                <p:nvPr/>
              </p:nvSpPr>
              <p:spPr>
                <a:xfrm rot="5400000" flipH="1">
                  <a:off x="10486517" y="4877121"/>
                  <a:ext cx="45719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9" name="円/楕円 4"/>
                <p:cNvSpPr/>
                <p:nvPr/>
              </p:nvSpPr>
              <p:spPr>
                <a:xfrm rot="10800000"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1" name="グループ化 550"/>
              <p:cNvGrpSpPr/>
              <p:nvPr/>
            </p:nvGrpSpPr>
            <p:grpSpPr>
              <a:xfrm>
                <a:off x="312115" y="8212661"/>
                <a:ext cx="427005" cy="1189789"/>
                <a:chOff x="1673795" y="3812559"/>
                <a:chExt cx="820875" cy="2287254"/>
              </a:xfrm>
            </p:grpSpPr>
            <p:sp>
              <p:nvSpPr>
                <p:cNvPr id="560" name="正方形/長方形 17"/>
                <p:cNvSpPr/>
                <p:nvPr/>
              </p:nvSpPr>
              <p:spPr>
                <a:xfrm rot="19800000">
                  <a:off x="1940595" y="5638662"/>
                  <a:ext cx="79615" cy="461151"/>
                </a:xfrm>
                <a:custGeom>
                  <a:avLst/>
                  <a:gdLst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0 w 79615"/>
                    <a:gd name="connsiteY3" fmla="*/ 353810 h 353810"/>
                    <a:gd name="connsiteX4" fmla="*/ 0 w 79615"/>
                    <a:gd name="connsiteY4" fmla="*/ 0 h 353810"/>
                    <a:gd name="connsiteX0" fmla="*/ 0 w 79615"/>
                    <a:gd name="connsiteY0" fmla="*/ 0 h 353810"/>
                    <a:gd name="connsiteX1" fmla="*/ 79615 w 79615"/>
                    <a:gd name="connsiteY1" fmla="*/ 0 h 353810"/>
                    <a:gd name="connsiteX2" fmla="*/ 79615 w 79615"/>
                    <a:gd name="connsiteY2" fmla="*/ 353810 h 353810"/>
                    <a:gd name="connsiteX3" fmla="*/ 42971 w 79615"/>
                    <a:gd name="connsiteY3" fmla="*/ 352565 h 353810"/>
                    <a:gd name="connsiteX4" fmla="*/ 0 w 79615"/>
                    <a:gd name="connsiteY4" fmla="*/ 353810 h 353810"/>
                    <a:gd name="connsiteX5" fmla="*/ 0 w 79615"/>
                    <a:gd name="connsiteY5" fmla="*/ 0 h 353810"/>
                    <a:gd name="connsiteX0" fmla="*/ 0 w 79615"/>
                    <a:gd name="connsiteY0" fmla="*/ 0 h 461150"/>
                    <a:gd name="connsiteX1" fmla="*/ 79615 w 79615"/>
                    <a:gd name="connsiteY1" fmla="*/ 0 h 461150"/>
                    <a:gd name="connsiteX2" fmla="*/ 79615 w 79615"/>
                    <a:gd name="connsiteY2" fmla="*/ 353810 h 461150"/>
                    <a:gd name="connsiteX3" fmla="*/ 42971 w 79615"/>
                    <a:gd name="connsiteY3" fmla="*/ 461150 h 461150"/>
                    <a:gd name="connsiteX4" fmla="*/ 0 w 79615"/>
                    <a:gd name="connsiteY4" fmla="*/ 353810 h 461150"/>
                    <a:gd name="connsiteX5" fmla="*/ 0 w 79615"/>
                    <a:gd name="connsiteY5" fmla="*/ 0 h 461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615" h="461150">
                      <a:moveTo>
                        <a:pt x="0" y="0"/>
                      </a:moveTo>
                      <a:lnTo>
                        <a:pt x="79615" y="0"/>
                      </a:lnTo>
                      <a:lnTo>
                        <a:pt x="79615" y="353810"/>
                      </a:lnTo>
                      <a:lnTo>
                        <a:pt x="42971" y="461150"/>
                      </a:lnTo>
                      <a:lnTo>
                        <a:pt x="0" y="3538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角丸四角形 159"/>
                <p:cNvSpPr/>
                <p:nvPr/>
              </p:nvSpPr>
              <p:spPr>
                <a:xfrm rot="20591968">
                  <a:off x="1673795" y="5784596"/>
                  <a:ext cx="426824" cy="278058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フリーフォーム 561"/>
                <p:cNvSpPr/>
                <p:nvPr/>
              </p:nvSpPr>
              <p:spPr>
                <a:xfrm rot="3289711" flipH="1">
                  <a:off x="2024090" y="3885095"/>
                  <a:ext cx="543115" cy="398044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2" name="グループ化 551"/>
              <p:cNvGrpSpPr/>
              <p:nvPr/>
            </p:nvGrpSpPr>
            <p:grpSpPr>
              <a:xfrm>
                <a:off x="-47423" y="8385830"/>
                <a:ext cx="1087073" cy="1039719"/>
                <a:chOff x="6017220" y="3421310"/>
                <a:chExt cx="1087073" cy="1039719"/>
              </a:xfrm>
            </p:grpSpPr>
            <p:grpSp>
              <p:nvGrpSpPr>
                <p:cNvPr id="553" name="グループ化 552"/>
                <p:cNvGrpSpPr/>
                <p:nvPr/>
              </p:nvGrpSpPr>
              <p:grpSpPr>
                <a:xfrm>
                  <a:off x="6017220" y="4044685"/>
                  <a:ext cx="398879" cy="416344"/>
                  <a:chOff x="1010341" y="5342054"/>
                  <a:chExt cx="766806" cy="800381"/>
                </a:xfrm>
              </p:grpSpPr>
              <p:sp>
                <p:nvSpPr>
                  <p:cNvPr id="557" name="角丸四角形 177"/>
                  <p:cNvSpPr/>
                  <p:nvPr/>
                </p:nvSpPr>
                <p:spPr>
                  <a:xfrm rot="18335855" flipV="1">
                    <a:off x="979528" y="5574459"/>
                    <a:ext cx="800381" cy="335571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  <a:gd name="connsiteX5" fmla="*/ 800381 w 800381"/>
                      <a:gd name="connsiteY5" fmla="*/ 103 h 335571"/>
                      <a:gd name="connsiteX0" fmla="*/ 800381 w 800381"/>
                      <a:gd name="connsiteY0" fmla="*/ 335571 h 335571"/>
                      <a:gd name="connsiteX1" fmla="*/ 167734 w 800381"/>
                      <a:gd name="connsiteY1" fmla="*/ 335571 h 335571"/>
                      <a:gd name="connsiteX2" fmla="*/ 0 w 800381"/>
                      <a:gd name="connsiteY2" fmla="*/ 167837 h 335571"/>
                      <a:gd name="connsiteX3" fmla="*/ 167734 w 800381"/>
                      <a:gd name="connsiteY3" fmla="*/ 103 h 335571"/>
                      <a:gd name="connsiteX4" fmla="*/ 509081 w 800381"/>
                      <a:gd name="connsiteY4" fmla="*/ 3017 h 335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571">
                        <a:moveTo>
                          <a:pt x="800381" y="335571"/>
                        </a:moveTo>
                        <a:lnTo>
                          <a:pt x="167734" y="335571"/>
                        </a:lnTo>
                        <a:cubicBezTo>
                          <a:pt x="75097" y="335571"/>
                          <a:pt x="0" y="260474"/>
                          <a:pt x="0" y="167837"/>
                        </a:cubicBezTo>
                        <a:cubicBezTo>
                          <a:pt x="0" y="75200"/>
                          <a:pt x="36845" y="28479"/>
                          <a:pt x="167734" y="103"/>
                        </a:cubicBezTo>
                        <a:cubicBezTo>
                          <a:pt x="373600" y="-737"/>
                          <a:pt x="303215" y="3857"/>
                          <a:pt x="509081" y="3017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8" name="台形 557"/>
                  <p:cNvSpPr/>
                  <p:nvPr/>
                </p:nvSpPr>
                <p:spPr>
                  <a:xfrm rot="5400000" flipH="1">
                    <a:off x="1529984" y="5859339"/>
                    <a:ext cx="314361" cy="17996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9" name="片側の 2 つの角を丸めた四角形 558"/>
                  <p:cNvSpPr/>
                  <p:nvPr/>
                </p:nvSpPr>
                <p:spPr>
                  <a:xfrm rot="16200000">
                    <a:off x="1166034" y="5630425"/>
                    <a:ext cx="320384" cy="6317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4" name="グループ化 553"/>
                <p:cNvGrpSpPr/>
                <p:nvPr/>
              </p:nvGrpSpPr>
              <p:grpSpPr>
                <a:xfrm rot="422359">
                  <a:off x="6604012" y="3421310"/>
                  <a:ext cx="500281" cy="623032"/>
                  <a:chOff x="6584989" y="3415174"/>
                  <a:chExt cx="500281" cy="623032"/>
                </a:xfrm>
              </p:grpSpPr>
              <p:sp>
                <p:nvSpPr>
                  <p:cNvPr id="555" name="台形 554"/>
                  <p:cNvSpPr/>
                  <p:nvPr/>
                </p:nvSpPr>
                <p:spPr>
                  <a:xfrm rot="18900000" flipH="1">
                    <a:off x="6664541" y="3415174"/>
                    <a:ext cx="163525" cy="93614"/>
                  </a:xfrm>
                  <a:prstGeom prst="trapezoid">
                    <a:avLst>
                      <a:gd name="adj" fmla="val 11241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6" name="フリーフォーム 555"/>
                  <p:cNvSpPr/>
                  <p:nvPr/>
                </p:nvSpPr>
                <p:spPr>
                  <a:xfrm rot="8100000" flipH="1">
                    <a:off x="6584989" y="3529070"/>
                    <a:ext cx="500281" cy="509136"/>
                  </a:xfrm>
                  <a:custGeom>
                    <a:avLst/>
                    <a:gdLst>
                      <a:gd name="connsiteX0" fmla="*/ 1199901 w 1199901"/>
                      <a:gd name="connsiteY0" fmla="*/ 972391 h 972391"/>
                      <a:gd name="connsiteX1" fmla="*/ 876051 w 1199901"/>
                      <a:gd name="connsiteY1" fmla="*/ 972391 h 972391"/>
                      <a:gd name="connsiteX2" fmla="*/ 876051 w 1199901"/>
                      <a:gd name="connsiteY2" fmla="*/ 330200 h 972391"/>
                      <a:gd name="connsiteX3" fmla="*/ 165100 w 1199901"/>
                      <a:gd name="connsiteY3" fmla="*/ 330200 h 972391"/>
                      <a:gd name="connsiteX4" fmla="*/ 0 w 1199901"/>
                      <a:gd name="connsiteY4" fmla="*/ 165100 h 972391"/>
                      <a:gd name="connsiteX5" fmla="*/ 165100 w 1199901"/>
                      <a:gd name="connsiteY5" fmla="*/ 0 h 972391"/>
                      <a:gd name="connsiteX6" fmla="*/ 1030848 w 1199901"/>
                      <a:gd name="connsiteY6" fmla="*/ 0 h 972391"/>
                      <a:gd name="connsiteX7" fmla="*/ 1095112 w 1199901"/>
                      <a:gd name="connsiteY7" fmla="*/ 12974 h 972391"/>
                      <a:gd name="connsiteX8" fmla="*/ 1100435 w 1199901"/>
                      <a:gd name="connsiteY8" fmla="*/ 16563 h 972391"/>
                      <a:gd name="connsiteX9" fmla="*/ 1101005 w 1199901"/>
                      <a:gd name="connsiteY9" fmla="*/ 16678 h 972391"/>
                      <a:gd name="connsiteX10" fmla="*/ 1199901 w 1199901"/>
                      <a:gd name="connsiteY10" fmla="*/ 165878 h 972391"/>
                      <a:gd name="connsiteX0" fmla="*/ 0 w 1199901"/>
                      <a:gd name="connsiteY0" fmla="*/ 165100 h 972391"/>
                      <a:gd name="connsiteX1" fmla="*/ 165100 w 1199901"/>
                      <a:gd name="connsiteY1" fmla="*/ 0 h 972391"/>
                      <a:gd name="connsiteX2" fmla="*/ 1030848 w 1199901"/>
                      <a:gd name="connsiteY2" fmla="*/ 0 h 972391"/>
                      <a:gd name="connsiteX3" fmla="*/ 1095112 w 1199901"/>
                      <a:gd name="connsiteY3" fmla="*/ 12974 h 972391"/>
                      <a:gd name="connsiteX4" fmla="*/ 1100435 w 1199901"/>
                      <a:gd name="connsiteY4" fmla="*/ 16563 h 972391"/>
                      <a:gd name="connsiteX5" fmla="*/ 1101005 w 1199901"/>
                      <a:gd name="connsiteY5" fmla="*/ 16678 h 972391"/>
                      <a:gd name="connsiteX6" fmla="*/ 1199901 w 1199901"/>
                      <a:gd name="connsiteY6" fmla="*/ 165878 h 972391"/>
                      <a:gd name="connsiteX7" fmla="*/ 1199901 w 1199901"/>
                      <a:gd name="connsiteY7" fmla="*/ 972391 h 972391"/>
                      <a:gd name="connsiteX8" fmla="*/ 876051 w 1199901"/>
                      <a:gd name="connsiteY8" fmla="*/ 972391 h 972391"/>
                      <a:gd name="connsiteX9" fmla="*/ 876051 w 1199901"/>
                      <a:gd name="connsiteY9" fmla="*/ 330200 h 972391"/>
                      <a:gd name="connsiteX10" fmla="*/ 165100 w 1199901"/>
                      <a:gd name="connsiteY10" fmla="*/ 330200 h 972391"/>
                      <a:gd name="connsiteX11" fmla="*/ 91440 w 1199901"/>
                      <a:gd name="connsiteY11" fmla="*/ 256540 h 972391"/>
                      <a:gd name="connsiteX0" fmla="*/ 115501 w 1150302"/>
                      <a:gd name="connsiteY0" fmla="*/ 0 h 972391"/>
                      <a:gd name="connsiteX1" fmla="*/ 981249 w 1150302"/>
                      <a:gd name="connsiteY1" fmla="*/ 0 h 972391"/>
                      <a:gd name="connsiteX2" fmla="*/ 1045513 w 1150302"/>
                      <a:gd name="connsiteY2" fmla="*/ 12974 h 972391"/>
                      <a:gd name="connsiteX3" fmla="*/ 1050836 w 1150302"/>
                      <a:gd name="connsiteY3" fmla="*/ 16563 h 972391"/>
                      <a:gd name="connsiteX4" fmla="*/ 1051406 w 1150302"/>
                      <a:gd name="connsiteY4" fmla="*/ 16678 h 972391"/>
                      <a:gd name="connsiteX5" fmla="*/ 1150302 w 1150302"/>
                      <a:gd name="connsiteY5" fmla="*/ 165878 h 972391"/>
                      <a:gd name="connsiteX6" fmla="*/ 1150302 w 1150302"/>
                      <a:gd name="connsiteY6" fmla="*/ 972391 h 972391"/>
                      <a:gd name="connsiteX7" fmla="*/ 826452 w 1150302"/>
                      <a:gd name="connsiteY7" fmla="*/ 972391 h 972391"/>
                      <a:gd name="connsiteX8" fmla="*/ 826452 w 1150302"/>
                      <a:gd name="connsiteY8" fmla="*/ 330200 h 972391"/>
                      <a:gd name="connsiteX9" fmla="*/ 115501 w 1150302"/>
                      <a:gd name="connsiteY9" fmla="*/ 330200 h 972391"/>
                      <a:gd name="connsiteX10" fmla="*/ 41841 w 1150302"/>
                      <a:gd name="connsiteY10" fmla="*/ 25654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0 w 1034801"/>
                      <a:gd name="connsiteY9" fmla="*/ 330200 h 972391"/>
                      <a:gd name="connsiteX0" fmla="*/ 0 w 1034801"/>
                      <a:gd name="connsiteY0" fmla="*/ 0 h 972391"/>
                      <a:gd name="connsiteX1" fmla="*/ 865748 w 1034801"/>
                      <a:gd name="connsiteY1" fmla="*/ 0 h 972391"/>
                      <a:gd name="connsiteX2" fmla="*/ 930012 w 1034801"/>
                      <a:gd name="connsiteY2" fmla="*/ 12974 h 972391"/>
                      <a:gd name="connsiteX3" fmla="*/ 935335 w 1034801"/>
                      <a:gd name="connsiteY3" fmla="*/ 16563 h 972391"/>
                      <a:gd name="connsiteX4" fmla="*/ 935905 w 1034801"/>
                      <a:gd name="connsiteY4" fmla="*/ 16678 h 972391"/>
                      <a:gd name="connsiteX5" fmla="*/ 1034801 w 1034801"/>
                      <a:gd name="connsiteY5" fmla="*/ 165878 h 972391"/>
                      <a:gd name="connsiteX6" fmla="*/ 1034801 w 1034801"/>
                      <a:gd name="connsiteY6" fmla="*/ 972391 h 972391"/>
                      <a:gd name="connsiteX7" fmla="*/ 710951 w 1034801"/>
                      <a:gd name="connsiteY7" fmla="*/ 972391 h 972391"/>
                      <a:gd name="connsiteX8" fmla="*/ 710951 w 1034801"/>
                      <a:gd name="connsiteY8" fmla="*/ 330200 h 972391"/>
                      <a:gd name="connsiteX9" fmla="*/ 101028 w 1034801"/>
                      <a:gd name="connsiteY9" fmla="*/ 332445 h 972391"/>
                      <a:gd name="connsiteX0" fmla="*/ 0 w 1142564"/>
                      <a:gd name="connsiteY0" fmla="*/ 0 h 972391"/>
                      <a:gd name="connsiteX1" fmla="*/ 973511 w 1142564"/>
                      <a:gd name="connsiteY1" fmla="*/ 0 h 972391"/>
                      <a:gd name="connsiteX2" fmla="*/ 1037775 w 1142564"/>
                      <a:gd name="connsiteY2" fmla="*/ 12974 h 972391"/>
                      <a:gd name="connsiteX3" fmla="*/ 1043098 w 1142564"/>
                      <a:gd name="connsiteY3" fmla="*/ 16563 h 972391"/>
                      <a:gd name="connsiteX4" fmla="*/ 1043668 w 1142564"/>
                      <a:gd name="connsiteY4" fmla="*/ 16678 h 972391"/>
                      <a:gd name="connsiteX5" fmla="*/ 1142564 w 1142564"/>
                      <a:gd name="connsiteY5" fmla="*/ 165878 h 972391"/>
                      <a:gd name="connsiteX6" fmla="*/ 1142564 w 1142564"/>
                      <a:gd name="connsiteY6" fmla="*/ 972391 h 972391"/>
                      <a:gd name="connsiteX7" fmla="*/ 818714 w 1142564"/>
                      <a:gd name="connsiteY7" fmla="*/ 972391 h 972391"/>
                      <a:gd name="connsiteX8" fmla="*/ 818714 w 1142564"/>
                      <a:gd name="connsiteY8" fmla="*/ 330200 h 972391"/>
                      <a:gd name="connsiteX9" fmla="*/ 208791 w 1142564"/>
                      <a:gd name="connsiteY9" fmla="*/ 332445 h 972391"/>
                      <a:gd name="connsiteX0" fmla="*/ 0 w 961741"/>
                      <a:gd name="connsiteY0" fmla="*/ 1 h 978764"/>
                      <a:gd name="connsiteX1" fmla="*/ 792688 w 961741"/>
                      <a:gd name="connsiteY1" fmla="*/ 6373 h 978764"/>
                      <a:gd name="connsiteX2" fmla="*/ 856952 w 961741"/>
                      <a:gd name="connsiteY2" fmla="*/ 19347 h 978764"/>
                      <a:gd name="connsiteX3" fmla="*/ 862275 w 961741"/>
                      <a:gd name="connsiteY3" fmla="*/ 22936 h 978764"/>
                      <a:gd name="connsiteX4" fmla="*/ 862845 w 961741"/>
                      <a:gd name="connsiteY4" fmla="*/ 23051 h 978764"/>
                      <a:gd name="connsiteX5" fmla="*/ 961741 w 961741"/>
                      <a:gd name="connsiteY5" fmla="*/ 172251 h 978764"/>
                      <a:gd name="connsiteX6" fmla="*/ 961741 w 961741"/>
                      <a:gd name="connsiteY6" fmla="*/ 978764 h 978764"/>
                      <a:gd name="connsiteX7" fmla="*/ 637891 w 961741"/>
                      <a:gd name="connsiteY7" fmla="*/ 978764 h 978764"/>
                      <a:gd name="connsiteX8" fmla="*/ 637891 w 961741"/>
                      <a:gd name="connsiteY8" fmla="*/ 336573 h 978764"/>
                      <a:gd name="connsiteX9" fmla="*/ 27968 w 961741"/>
                      <a:gd name="connsiteY9" fmla="*/ 338818 h 978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1741" h="978764">
                        <a:moveTo>
                          <a:pt x="0" y="1"/>
                        </a:moveTo>
                        <a:lnTo>
                          <a:pt x="792688" y="6373"/>
                        </a:lnTo>
                        <a:cubicBezTo>
                          <a:pt x="815484" y="6373"/>
                          <a:pt x="837200" y="10993"/>
                          <a:pt x="856952" y="19347"/>
                        </a:cubicBezTo>
                        <a:lnTo>
                          <a:pt x="862275" y="22936"/>
                        </a:lnTo>
                        <a:lnTo>
                          <a:pt x="862845" y="23051"/>
                        </a:lnTo>
                        <a:cubicBezTo>
                          <a:pt x="920962" y="47632"/>
                          <a:pt x="961741" y="105179"/>
                          <a:pt x="961741" y="172251"/>
                        </a:cubicBezTo>
                        <a:lnTo>
                          <a:pt x="961741" y="978764"/>
                        </a:lnTo>
                        <a:lnTo>
                          <a:pt x="637891" y="978764"/>
                        </a:lnTo>
                        <a:lnTo>
                          <a:pt x="637891" y="336573"/>
                        </a:lnTo>
                        <a:lnTo>
                          <a:pt x="27968" y="338818"/>
                        </a:lnTo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37" name="グループ化 536"/>
            <p:cNvGrpSpPr/>
            <p:nvPr/>
          </p:nvGrpSpPr>
          <p:grpSpPr>
            <a:xfrm>
              <a:off x="9358184" y="2969819"/>
              <a:ext cx="2222174" cy="952384"/>
              <a:chOff x="6825615" y="1806594"/>
              <a:chExt cx="3198792" cy="1370946"/>
            </a:xfrm>
          </p:grpSpPr>
          <p:sp>
            <p:nvSpPr>
              <p:cNvPr id="538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正方形/長方形 538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片側の 2 つの角を丸めた四角形 540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2" name="角丸四角形 541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3" name="角丸四角形 542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片側の 2 つの角を丸めた四角形 543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5" name="角丸四角形 544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6" name="角丸四角形 545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7" name="グループ化 546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548" name="ドーナツ 547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台形 548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92" name="グループ化 591"/>
          <p:cNvGrpSpPr>
            <a:grpSpLocks noChangeAspect="1"/>
          </p:cNvGrpSpPr>
          <p:nvPr/>
        </p:nvGrpSpPr>
        <p:grpSpPr>
          <a:xfrm>
            <a:off x="5943110" y="4843410"/>
            <a:ext cx="1770480" cy="1494122"/>
            <a:chOff x="6678459" y="4358806"/>
            <a:chExt cx="2213100" cy="1867653"/>
          </a:xfrm>
        </p:grpSpPr>
        <p:grpSp>
          <p:nvGrpSpPr>
            <p:cNvPr id="593" name="グループ化 592"/>
            <p:cNvGrpSpPr/>
            <p:nvPr/>
          </p:nvGrpSpPr>
          <p:grpSpPr>
            <a:xfrm>
              <a:off x="7327690" y="4358806"/>
              <a:ext cx="977251" cy="1313313"/>
              <a:chOff x="8928680" y="3001930"/>
              <a:chExt cx="977251" cy="1313313"/>
            </a:xfrm>
          </p:grpSpPr>
          <p:sp>
            <p:nvSpPr>
              <p:cNvPr id="621" name="円/楕円 620"/>
              <p:cNvSpPr/>
              <p:nvPr/>
            </p:nvSpPr>
            <p:spPr>
              <a:xfrm>
                <a:off x="9109079" y="3139386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円/楕円 689"/>
              <p:cNvSpPr/>
              <p:nvPr/>
            </p:nvSpPr>
            <p:spPr>
              <a:xfrm rot="20700000">
                <a:off x="9048397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690"/>
              <p:cNvSpPr/>
              <p:nvPr/>
            </p:nvSpPr>
            <p:spPr>
              <a:xfrm rot="900000" flipH="1">
                <a:off x="9593065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円/楕円 623"/>
              <p:cNvSpPr/>
              <p:nvPr/>
            </p:nvSpPr>
            <p:spPr>
              <a:xfrm>
                <a:off x="9077441" y="3001930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月 624"/>
              <p:cNvSpPr/>
              <p:nvPr/>
            </p:nvSpPr>
            <p:spPr>
              <a:xfrm rot="900000" flipH="1">
                <a:off x="9091998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月 625"/>
              <p:cNvSpPr/>
              <p:nvPr/>
            </p:nvSpPr>
            <p:spPr>
              <a:xfrm rot="709480" flipH="1">
                <a:off x="9128894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月 626"/>
              <p:cNvSpPr/>
              <p:nvPr/>
            </p:nvSpPr>
            <p:spPr>
              <a:xfrm rot="462998" flipH="1">
                <a:off x="9163304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月 627"/>
              <p:cNvSpPr/>
              <p:nvPr/>
            </p:nvSpPr>
            <p:spPr>
              <a:xfrm rot="500641" flipH="1">
                <a:off x="9203096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9" name="月 628"/>
              <p:cNvSpPr/>
              <p:nvPr/>
            </p:nvSpPr>
            <p:spPr>
              <a:xfrm rot="310121" flipH="1">
                <a:off x="9240889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0" name="月 629"/>
              <p:cNvSpPr/>
              <p:nvPr/>
            </p:nvSpPr>
            <p:spPr>
              <a:xfrm rot="63639" flipH="1">
                <a:off x="9276136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1" name="月 630"/>
              <p:cNvSpPr/>
              <p:nvPr/>
            </p:nvSpPr>
            <p:spPr>
              <a:xfrm rot="20700000">
                <a:off x="9597577" y="332918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2" name="月 631"/>
              <p:cNvSpPr/>
              <p:nvPr/>
            </p:nvSpPr>
            <p:spPr>
              <a:xfrm rot="20890520">
                <a:off x="9560681" y="3339072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月 632"/>
              <p:cNvSpPr/>
              <p:nvPr/>
            </p:nvSpPr>
            <p:spPr>
              <a:xfrm rot="21137002">
                <a:off x="9526271" y="334829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月 633"/>
              <p:cNvSpPr/>
              <p:nvPr/>
            </p:nvSpPr>
            <p:spPr>
              <a:xfrm rot="21099359">
                <a:off x="9486479" y="3374831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月 634"/>
              <p:cNvSpPr/>
              <p:nvPr/>
            </p:nvSpPr>
            <p:spPr>
              <a:xfrm rot="21289879">
                <a:off x="9448686" y="33803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月 635"/>
              <p:cNvSpPr/>
              <p:nvPr/>
            </p:nvSpPr>
            <p:spPr>
              <a:xfrm rot="21536361">
                <a:off x="9413439" y="3385543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片側の 2 つの角を丸めた四角形 636"/>
              <p:cNvSpPr/>
              <p:nvPr/>
            </p:nvSpPr>
            <p:spPr>
              <a:xfrm rot="10800000">
                <a:off x="9338207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円/楕円 691"/>
              <p:cNvSpPr/>
              <p:nvPr/>
            </p:nvSpPr>
            <p:spPr>
              <a:xfrm>
                <a:off x="9118676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9" name="円/楕円 632"/>
              <p:cNvSpPr/>
              <p:nvPr/>
            </p:nvSpPr>
            <p:spPr>
              <a:xfrm>
                <a:off x="9363824" y="3534015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0" name="片側の 2 つの角を丸めた四角形 639"/>
              <p:cNvSpPr/>
              <p:nvPr/>
            </p:nvSpPr>
            <p:spPr>
              <a:xfrm>
                <a:off x="912764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1" name="フリーフォーム 640"/>
              <p:cNvSpPr/>
              <p:nvPr/>
            </p:nvSpPr>
            <p:spPr>
              <a:xfrm>
                <a:off x="910667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直角三角形 641"/>
              <p:cNvSpPr/>
              <p:nvPr/>
            </p:nvSpPr>
            <p:spPr>
              <a:xfrm rot="5400000">
                <a:off x="9243470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直角三角形 642"/>
              <p:cNvSpPr/>
              <p:nvPr/>
            </p:nvSpPr>
            <p:spPr>
              <a:xfrm rot="16200000" flipH="1">
                <a:off x="9408207" y="3780296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643"/>
              <p:cNvSpPr/>
              <p:nvPr/>
            </p:nvSpPr>
            <p:spPr>
              <a:xfrm>
                <a:off x="9188635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円/楕円 644"/>
              <p:cNvSpPr/>
              <p:nvPr/>
            </p:nvSpPr>
            <p:spPr>
              <a:xfrm>
                <a:off x="9209396" y="3346914"/>
                <a:ext cx="94621" cy="973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フリーフォーム 645"/>
              <p:cNvSpPr/>
              <p:nvPr/>
            </p:nvSpPr>
            <p:spPr>
              <a:xfrm>
                <a:off x="919330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7" name="円/楕円 646"/>
              <p:cNvSpPr/>
              <p:nvPr/>
            </p:nvSpPr>
            <p:spPr>
              <a:xfrm flipH="1">
                <a:off x="9483326" y="3306534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8" name="円/楕円 647"/>
              <p:cNvSpPr/>
              <p:nvPr/>
            </p:nvSpPr>
            <p:spPr>
              <a:xfrm flipH="1">
                <a:off x="9504086" y="3346914"/>
                <a:ext cx="94621" cy="973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 flipH="1">
                <a:off x="9487999" y="3292021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0" name="月 316"/>
              <p:cNvSpPr/>
              <p:nvPr/>
            </p:nvSpPr>
            <p:spPr>
              <a:xfrm rot="5400000">
                <a:off x="9226772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1" name="月 316"/>
              <p:cNvSpPr/>
              <p:nvPr/>
            </p:nvSpPr>
            <p:spPr>
              <a:xfrm rot="5400000">
                <a:off x="9533953" y="3190558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2" name="円/楕円 651"/>
              <p:cNvSpPr/>
              <p:nvPr/>
            </p:nvSpPr>
            <p:spPr>
              <a:xfrm>
                <a:off x="9273480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3" name="グループ化 652"/>
              <p:cNvGrpSpPr/>
              <p:nvPr/>
            </p:nvGrpSpPr>
            <p:grpSpPr>
              <a:xfrm>
                <a:off x="8928680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654" name="フリーフォーム 653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94" name="グループ化 593"/>
            <p:cNvGrpSpPr/>
            <p:nvPr/>
          </p:nvGrpSpPr>
          <p:grpSpPr>
            <a:xfrm>
              <a:off x="6678459" y="4599325"/>
              <a:ext cx="2213100" cy="1627134"/>
              <a:chOff x="3443669" y="835299"/>
              <a:chExt cx="3185731" cy="2342241"/>
            </a:xfrm>
          </p:grpSpPr>
          <p:sp>
            <p:nvSpPr>
              <p:cNvPr id="595" name="正方形/長方形 4"/>
              <p:cNvSpPr/>
              <p:nvPr/>
            </p:nvSpPr>
            <p:spPr>
              <a:xfrm>
                <a:off x="35747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35747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34728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8" name="グループ化 597"/>
              <p:cNvGrpSpPr/>
              <p:nvPr/>
            </p:nvGrpSpPr>
            <p:grpSpPr>
              <a:xfrm>
                <a:off x="5759995" y="835299"/>
                <a:ext cx="648248" cy="1502771"/>
                <a:chOff x="5752655" y="2628900"/>
                <a:chExt cx="736175" cy="1706603"/>
              </a:xfrm>
            </p:grpSpPr>
            <p:grpSp>
              <p:nvGrpSpPr>
                <p:cNvPr id="609" name="グループ化 608"/>
                <p:cNvGrpSpPr/>
                <p:nvPr/>
              </p:nvGrpSpPr>
              <p:grpSpPr>
                <a:xfrm rot="20088943">
                  <a:off x="6208427" y="2778396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19" name="片側の 2 つの角を丸めた四角形 618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0" name="片側の 2 つの角を丸めた四角形 619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0" name="グループ化 609"/>
                <p:cNvGrpSpPr/>
                <p:nvPr/>
              </p:nvGrpSpPr>
              <p:grpSpPr>
                <a:xfrm rot="1800000">
                  <a:off x="5902530" y="2628900"/>
                  <a:ext cx="218212" cy="643188"/>
                  <a:chOff x="5902530" y="2628900"/>
                  <a:chExt cx="218212" cy="643188"/>
                </a:xfrm>
              </p:grpSpPr>
              <p:sp>
                <p:nvSpPr>
                  <p:cNvPr id="615" name="円/楕円 614"/>
                  <p:cNvSpPr/>
                  <p:nvPr/>
                </p:nvSpPr>
                <p:spPr>
                  <a:xfrm>
                    <a:off x="5902530" y="3053876"/>
                    <a:ext cx="218212" cy="21821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16" name="グループ化 615"/>
                  <p:cNvGrpSpPr/>
                  <p:nvPr/>
                </p:nvGrpSpPr>
                <p:grpSpPr>
                  <a:xfrm>
                    <a:off x="5953743" y="2628900"/>
                    <a:ext cx="115785" cy="224972"/>
                    <a:chOff x="5994400" y="2076450"/>
                    <a:chExt cx="336550" cy="673100"/>
                  </a:xfrm>
                </p:grpSpPr>
                <p:sp>
                  <p:nvSpPr>
                    <p:cNvPr id="617" name="片側の 2 つの角を丸めた四角形 616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18" name="片側の 2 つの角を丸めた四角形 617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11" name="グループ化 610"/>
                <p:cNvGrpSpPr/>
                <p:nvPr/>
              </p:nvGrpSpPr>
              <p:grpSpPr>
                <a:xfrm>
                  <a:off x="6373045" y="3513631"/>
                  <a:ext cx="115785" cy="821872"/>
                  <a:chOff x="5994400" y="2076450"/>
                  <a:chExt cx="336550" cy="673100"/>
                </a:xfrm>
              </p:grpSpPr>
              <p:sp>
                <p:nvSpPr>
                  <p:cNvPr id="613" name="片側の 2 つの角を丸めた四角形 612"/>
                  <p:cNvSpPr/>
                  <p:nvPr/>
                </p:nvSpPr>
                <p:spPr>
                  <a:xfrm>
                    <a:off x="5994400" y="2076450"/>
                    <a:ext cx="336550" cy="673100"/>
                  </a:xfrm>
                  <a:prstGeom prst="round2Same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片側の 2 つの角を丸めた四角形 613"/>
                  <p:cNvSpPr/>
                  <p:nvPr/>
                </p:nvSpPr>
                <p:spPr>
                  <a:xfrm>
                    <a:off x="6103609" y="2076450"/>
                    <a:ext cx="118133" cy="673100"/>
                  </a:xfrm>
                  <a:prstGeom prst="round2SameRec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12" name="台形 611"/>
                <p:cNvSpPr/>
                <p:nvPr/>
              </p:nvSpPr>
              <p:spPr>
                <a:xfrm rot="1800000">
                  <a:off x="5752655" y="2762849"/>
                  <a:ext cx="522514" cy="367405"/>
                </a:xfrm>
                <a:prstGeom prst="trapezoid">
                  <a:avLst>
                    <a:gd name="adj" fmla="val 44519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9" name="正方形/長方形 598"/>
              <p:cNvSpPr/>
              <p:nvPr/>
            </p:nvSpPr>
            <p:spPr>
              <a:xfrm>
                <a:off x="570993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579883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 rot="6607938">
                <a:off x="5302308" y="1845416"/>
                <a:ext cx="753429" cy="190500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3481085" y="21402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3569985" y="1949723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4360560" y="2272664"/>
                <a:ext cx="1023596" cy="67583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 rot="5400000">
                <a:off x="5028391" y="1911675"/>
                <a:ext cx="753429" cy="109528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正方形/長方形 605"/>
              <p:cNvSpPr/>
              <p:nvPr/>
            </p:nvSpPr>
            <p:spPr>
              <a:xfrm rot="5400000">
                <a:off x="4923616" y="1911676"/>
                <a:ext cx="753429" cy="109528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正方形/長方形 606"/>
              <p:cNvSpPr/>
              <p:nvPr/>
            </p:nvSpPr>
            <p:spPr>
              <a:xfrm>
                <a:off x="3443669" y="186352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正方形/長方形 607"/>
              <p:cNvSpPr/>
              <p:nvPr/>
            </p:nvSpPr>
            <p:spPr>
              <a:xfrm>
                <a:off x="3605594" y="1777804"/>
                <a:ext cx="726855" cy="86194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6" name="グループ化 655"/>
          <p:cNvGrpSpPr>
            <a:grpSpLocks noChangeAspect="1"/>
          </p:cNvGrpSpPr>
          <p:nvPr/>
        </p:nvGrpSpPr>
        <p:grpSpPr>
          <a:xfrm>
            <a:off x="322428" y="4858928"/>
            <a:ext cx="1873217" cy="1481708"/>
            <a:chOff x="-1182988" y="4374324"/>
            <a:chExt cx="2341521" cy="1852135"/>
          </a:xfrm>
        </p:grpSpPr>
        <p:grpSp>
          <p:nvGrpSpPr>
            <p:cNvPr id="657" name="グループ化 656"/>
            <p:cNvGrpSpPr/>
            <p:nvPr/>
          </p:nvGrpSpPr>
          <p:grpSpPr>
            <a:xfrm>
              <a:off x="-602984" y="4374324"/>
              <a:ext cx="977251" cy="1297795"/>
              <a:chOff x="6025476" y="3017448"/>
              <a:chExt cx="977251" cy="1297795"/>
            </a:xfrm>
          </p:grpSpPr>
          <p:sp>
            <p:nvSpPr>
              <p:cNvPr id="678" name="円/楕円 539"/>
              <p:cNvSpPr/>
              <p:nvPr/>
            </p:nvSpPr>
            <p:spPr>
              <a:xfrm>
                <a:off x="6202834" y="3198408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円/楕円 540"/>
              <p:cNvSpPr/>
              <p:nvPr/>
            </p:nvSpPr>
            <p:spPr>
              <a:xfrm>
                <a:off x="6336754" y="3185649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フリーフォーム 679"/>
              <p:cNvSpPr/>
              <p:nvPr/>
            </p:nvSpPr>
            <p:spPr>
              <a:xfrm>
                <a:off x="6179548" y="3017448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片側の 2 つの角を丸めた四角形 680"/>
              <p:cNvSpPr/>
              <p:nvPr/>
            </p:nvSpPr>
            <p:spPr>
              <a:xfrm rot="10800000">
                <a:off x="6439886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円/楕円 544"/>
              <p:cNvSpPr/>
              <p:nvPr/>
            </p:nvSpPr>
            <p:spPr>
              <a:xfrm rot="20700000">
                <a:off x="6150075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3" name="円/楕円 545"/>
              <p:cNvSpPr/>
              <p:nvPr/>
            </p:nvSpPr>
            <p:spPr>
              <a:xfrm rot="900000" flipH="1">
                <a:off x="6694743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546"/>
              <p:cNvSpPr/>
              <p:nvPr/>
            </p:nvSpPr>
            <p:spPr>
              <a:xfrm>
                <a:off x="6233569" y="3094409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月 684"/>
              <p:cNvSpPr/>
              <p:nvPr/>
            </p:nvSpPr>
            <p:spPr>
              <a:xfrm>
                <a:off x="6215740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月 685"/>
              <p:cNvSpPr/>
              <p:nvPr/>
            </p:nvSpPr>
            <p:spPr>
              <a:xfrm flipH="1">
                <a:off x="6724504" y="3163483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月 686"/>
              <p:cNvSpPr/>
              <p:nvPr/>
            </p:nvSpPr>
            <p:spPr>
              <a:xfrm rot="1800000">
                <a:off x="6224597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8" name="月 687"/>
              <p:cNvSpPr/>
              <p:nvPr/>
            </p:nvSpPr>
            <p:spPr>
              <a:xfrm rot="19800000" flipH="1">
                <a:off x="6668840" y="3034774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月 688"/>
              <p:cNvSpPr/>
              <p:nvPr/>
            </p:nvSpPr>
            <p:spPr>
              <a:xfrm rot="1800000">
                <a:off x="6301626" y="3038519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月 689"/>
              <p:cNvSpPr/>
              <p:nvPr/>
            </p:nvSpPr>
            <p:spPr>
              <a:xfrm rot="19800000" flipH="1">
                <a:off x="6613858" y="3038517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1" name="月 690"/>
              <p:cNvSpPr/>
              <p:nvPr/>
            </p:nvSpPr>
            <p:spPr>
              <a:xfrm rot="1800000">
                <a:off x="6368834" y="3047527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2" name="月 691"/>
              <p:cNvSpPr/>
              <p:nvPr/>
            </p:nvSpPr>
            <p:spPr>
              <a:xfrm rot="19800000" flipH="1">
                <a:off x="6565996" y="3047529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月 692"/>
              <p:cNvSpPr/>
              <p:nvPr/>
            </p:nvSpPr>
            <p:spPr>
              <a:xfrm rot="5400000">
                <a:off x="6352922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4" name="円/楕円 609"/>
              <p:cNvSpPr/>
              <p:nvPr/>
            </p:nvSpPr>
            <p:spPr>
              <a:xfrm>
                <a:off x="6308072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月 694"/>
              <p:cNvSpPr/>
              <p:nvPr/>
            </p:nvSpPr>
            <p:spPr>
              <a:xfrm rot="5400000">
                <a:off x="6357750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6" name="円/楕円 612"/>
              <p:cNvSpPr/>
              <p:nvPr/>
            </p:nvSpPr>
            <p:spPr>
              <a:xfrm>
                <a:off x="6338059" y="3353145"/>
                <a:ext cx="90142" cy="8565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円/楕円 616"/>
              <p:cNvSpPr/>
              <p:nvPr/>
            </p:nvSpPr>
            <p:spPr>
              <a:xfrm>
                <a:off x="6359074" y="337237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月 697"/>
              <p:cNvSpPr/>
              <p:nvPr/>
            </p:nvSpPr>
            <p:spPr>
              <a:xfrm rot="5400000">
                <a:off x="6626766" y="3162818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円/楕円 619"/>
              <p:cNvSpPr/>
              <p:nvPr/>
            </p:nvSpPr>
            <p:spPr>
              <a:xfrm>
                <a:off x="6581916" y="3335310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月 699"/>
              <p:cNvSpPr/>
              <p:nvPr/>
            </p:nvSpPr>
            <p:spPr>
              <a:xfrm rot="5400000">
                <a:off x="6631594" y="3279870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円/楕円 631"/>
              <p:cNvSpPr/>
              <p:nvPr/>
            </p:nvSpPr>
            <p:spPr>
              <a:xfrm>
                <a:off x="6611903" y="3353145"/>
                <a:ext cx="90142" cy="8565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円/楕円 641"/>
              <p:cNvSpPr/>
              <p:nvPr/>
            </p:nvSpPr>
            <p:spPr>
              <a:xfrm>
                <a:off x="6632918" y="3372377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円/楕円 632"/>
              <p:cNvSpPr/>
              <p:nvPr/>
            </p:nvSpPr>
            <p:spPr>
              <a:xfrm>
                <a:off x="6467592" y="352960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片側の 2 つの角を丸めた四角形 703"/>
              <p:cNvSpPr/>
              <p:nvPr/>
            </p:nvSpPr>
            <p:spPr>
              <a:xfrm>
                <a:off x="62302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>
              <a:xfrm>
                <a:off x="62092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直角三角形 705"/>
              <p:cNvSpPr/>
              <p:nvPr/>
            </p:nvSpPr>
            <p:spPr>
              <a:xfrm rot="5400000">
                <a:off x="6346055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直角三角形 706"/>
              <p:cNvSpPr/>
              <p:nvPr/>
            </p:nvSpPr>
            <p:spPr>
              <a:xfrm rot="16200000" flipH="1">
                <a:off x="6510792" y="3780296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6363749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9" name="グループ化 708"/>
              <p:cNvGrpSpPr/>
              <p:nvPr/>
            </p:nvGrpSpPr>
            <p:grpSpPr>
              <a:xfrm>
                <a:off x="6025476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10" name="フリーフォーム 709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8" name="グループ化 657"/>
            <p:cNvGrpSpPr/>
            <p:nvPr/>
          </p:nvGrpSpPr>
          <p:grpSpPr>
            <a:xfrm>
              <a:off x="-1182988" y="5123417"/>
              <a:ext cx="2341521" cy="1103042"/>
              <a:chOff x="32929" y="1589724"/>
              <a:chExt cx="3370590" cy="1587816"/>
            </a:xfrm>
          </p:grpSpPr>
          <p:sp>
            <p:nvSpPr>
              <p:cNvPr id="659" name="正方形/長方形 658"/>
              <p:cNvSpPr/>
              <p:nvPr/>
            </p:nvSpPr>
            <p:spPr>
              <a:xfrm>
                <a:off x="783782" y="2211879"/>
                <a:ext cx="854554" cy="80014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0" name="正方形/長方形 659"/>
              <p:cNvSpPr/>
              <p:nvPr/>
            </p:nvSpPr>
            <p:spPr>
              <a:xfrm>
                <a:off x="2511564" y="2250919"/>
                <a:ext cx="726855" cy="86194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正方形/長方形 4"/>
              <p:cNvSpPr/>
              <p:nvPr/>
            </p:nvSpPr>
            <p:spPr>
              <a:xfrm>
                <a:off x="134846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>
                <a:off x="134846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正方形/長方形 662"/>
              <p:cNvSpPr/>
              <p:nvPr/>
            </p:nvSpPr>
            <p:spPr>
              <a:xfrm>
                <a:off x="32929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正方形/長方形 663"/>
              <p:cNvSpPr/>
              <p:nvPr/>
            </p:nvSpPr>
            <p:spPr>
              <a:xfrm>
                <a:off x="134846" y="214884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正方形/長方形 664"/>
              <p:cNvSpPr/>
              <p:nvPr/>
            </p:nvSpPr>
            <p:spPr>
              <a:xfrm>
                <a:off x="101031" y="2026920"/>
                <a:ext cx="753429" cy="12192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正方形/長方形 665"/>
              <p:cNvSpPr/>
              <p:nvPr/>
            </p:nvSpPr>
            <p:spPr>
              <a:xfrm>
                <a:off x="134846" y="1836420"/>
                <a:ext cx="753429" cy="190500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7" name="正方形/長方形 666"/>
              <p:cNvSpPr/>
              <p:nvPr/>
            </p:nvSpPr>
            <p:spPr>
              <a:xfrm>
                <a:off x="56262" y="1714500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正方形/長方形 667"/>
              <p:cNvSpPr/>
              <p:nvPr/>
            </p:nvSpPr>
            <p:spPr>
              <a:xfrm>
                <a:off x="101031" y="1589724"/>
                <a:ext cx="753429" cy="123825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9" name="グループ化 668"/>
              <p:cNvGrpSpPr/>
              <p:nvPr/>
            </p:nvGrpSpPr>
            <p:grpSpPr>
              <a:xfrm>
                <a:off x="2340698" y="1769937"/>
                <a:ext cx="307272" cy="565230"/>
                <a:chOff x="2340698" y="1769937"/>
                <a:chExt cx="307272" cy="565230"/>
              </a:xfrm>
            </p:grpSpPr>
            <p:sp>
              <p:nvSpPr>
                <p:cNvPr id="672" name="1 つの角を丸めた四角形 671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3" name="1 つの角を丸めた四角形 672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4" name="五角形 673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5" name="五角形 674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台形 675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7" name="台形 676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0" name="正方形/長方形 669"/>
              <p:cNvSpPr/>
              <p:nvPr/>
            </p:nvSpPr>
            <p:spPr>
              <a:xfrm>
                <a:off x="975693" y="2291895"/>
                <a:ext cx="1281820" cy="51259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正方形/長方形 670"/>
              <p:cNvSpPr/>
              <p:nvPr/>
            </p:nvSpPr>
            <p:spPr>
              <a:xfrm>
                <a:off x="2676664" y="2155669"/>
                <a:ext cx="726855" cy="86194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2" name="グループ化 711"/>
          <p:cNvGrpSpPr>
            <a:grpSpLocks noChangeAspect="1"/>
          </p:cNvGrpSpPr>
          <p:nvPr/>
        </p:nvGrpSpPr>
        <p:grpSpPr>
          <a:xfrm>
            <a:off x="2206852" y="4838930"/>
            <a:ext cx="1754282" cy="1497707"/>
            <a:chOff x="1483608" y="4354325"/>
            <a:chExt cx="2192852" cy="1872134"/>
          </a:xfrm>
        </p:grpSpPr>
        <p:grpSp>
          <p:nvGrpSpPr>
            <p:cNvPr id="713" name="グループ化 712"/>
            <p:cNvGrpSpPr/>
            <p:nvPr/>
          </p:nvGrpSpPr>
          <p:grpSpPr>
            <a:xfrm>
              <a:off x="2129842" y="4354325"/>
              <a:ext cx="977251" cy="1317794"/>
              <a:chOff x="6995512" y="2997449"/>
              <a:chExt cx="977251" cy="1317794"/>
            </a:xfrm>
          </p:grpSpPr>
          <p:sp>
            <p:nvSpPr>
              <p:cNvPr id="724" name="フローチャート: 論理積ゲート 213"/>
              <p:cNvSpPr/>
              <p:nvPr/>
            </p:nvSpPr>
            <p:spPr>
              <a:xfrm rot="16200000">
                <a:off x="7139222" y="2997449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片側の 2 つの角を丸めた四角形 724"/>
              <p:cNvSpPr/>
              <p:nvPr/>
            </p:nvSpPr>
            <p:spPr>
              <a:xfrm rot="10800000">
                <a:off x="7412342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6" name="円/楕円 689"/>
              <p:cNvSpPr/>
              <p:nvPr/>
            </p:nvSpPr>
            <p:spPr>
              <a:xfrm rot="20700000">
                <a:off x="7122532" y="333509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円/楕円 690"/>
              <p:cNvSpPr/>
              <p:nvPr/>
            </p:nvSpPr>
            <p:spPr>
              <a:xfrm rot="900000" flipH="1">
                <a:off x="7667200" y="333509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円/楕円 691"/>
              <p:cNvSpPr/>
              <p:nvPr/>
            </p:nvSpPr>
            <p:spPr>
              <a:xfrm>
                <a:off x="7192811" y="3081528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9" name="月 728"/>
              <p:cNvSpPr/>
              <p:nvPr/>
            </p:nvSpPr>
            <p:spPr>
              <a:xfrm rot="5400000">
                <a:off x="7305019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月 729"/>
              <p:cNvSpPr/>
              <p:nvPr/>
            </p:nvSpPr>
            <p:spPr>
              <a:xfrm rot="5400000">
                <a:off x="7595532" y="3175128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1" name="円/楕円 702"/>
              <p:cNvSpPr/>
              <p:nvPr/>
            </p:nvSpPr>
            <p:spPr>
              <a:xfrm>
                <a:off x="7301731" y="331610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2" name="円/楕円 703"/>
              <p:cNvSpPr/>
              <p:nvPr/>
            </p:nvSpPr>
            <p:spPr>
              <a:xfrm>
                <a:off x="7582718" y="3316108"/>
                <a:ext cx="69057" cy="1019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円/楕円 632"/>
              <p:cNvSpPr/>
              <p:nvPr/>
            </p:nvSpPr>
            <p:spPr>
              <a:xfrm>
                <a:off x="7437959" y="351827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4" name="片側の 2 つの角を丸めた四角形 733"/>
              <p:cNvSpPr/>
              <p:nvPr/>
            </p:nvSpPr>
            <p:spPr>
              <a:xfrm>
                <a:off x="720177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フリーフォーム 734"/>
              <p:cNvSpPr/>
              <p:nvPr/>
            </p:nvSpPr>
            <p:spPr>
              <a:xfrm>
                <a:off x="718081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6" name="直角三角形 735"/>
              <p:cNvSpPr/>
              <p:nvPr/>
            </p:nvSpPr>
            <p:spPr>
              <a:xfrm rot="5400000">
                <a:off x="7317605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7" name="直角三角形 736"/>
              <p:cNvSpPr/>
              <p:nvPr/>
            </p:nvSpPr>
            <p:spPr>
              <a:xfrm rot="16200000" flipH="1">
                <a:off x="7482342" y="3780296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円/楕円 737"/>
              <p:cNvSpPr/>
              <p:nvPr/>
            </p:nvSpPr>
            <p:spPr>
              <a:xfrm>
                <a:off x="7337846" y="3606327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9" name="グループ化 738"/>
              <p:cNvGrpSpPr/>
              <p:nvPr/>
            </p:nvGrpSpPr>
            <p:grpSpPr>
              <a:xfrm>
                <a:off x="6995512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40" name="フリーフォーム 739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4" name="グループ化 713"/>
            <p:cNvGrpSpPr/>
            <p:nvPr/>
          </p:nvGrpSpPr>
          <p:grpSpPr>
            <a:xfrm>
              <a:off x="1483608" y="5431923"/>
              <a:ext cx="2192852" cy="794536"/>
              <a:chOff x="2342710" y="5764872"/>
              <a:chExt cx="1557797" cy="564437"/>
            </a:xfrm>
          </p:grpSpPr>
          <p:sp>
            <p:nvSpPr>
              <p:cNvPr id="715" name="正方形/長方形 4"/>
              <p:cNvSpPr/>
              <p:nvPr/>
            </p:nvSpPr>
            <p:spPr>
              <a:xfrm>
                <a:off x="2393007" y="5941975"/>
                <a:ext cx="1457203" cy="387334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正方形/長方形 715"/>
              <p:cNvSpPr/>
              <p:nvPr/>
            </p:nvSpPr>
            <p:spPr>
              <a:xfrm>
                <a:off x="2393007" y="5941975"/>
                <a:ext cx="1457203" cy="4230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正方形/長方形 716"/>
              <p:cNvSpPr/>
              <p:nvPr/>
            </p:nvSpPr>
            <p:spPr>
              <a:xfrm>
                <a:off x="2342710" y="5915651"/>
                <a:ext cx="1557797" cy="35725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>
                <a:off x="2396951" y="5808745"/>
                <a:ext cx="263636" cy="38949"/>
              </a:xfrm>
              <a:prstGeom prst="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>
                <a:off x="2417340" y="5848902"/>
                <a:ext cx="263636" cy="6674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0" name="グループ化 719"/>
              <p:cNvGrpSpPr/>
              <p:nvPr/>
            </p:nvGrpSpPr>
            <p:grpSpPr>
              <a:xfrm>
                <a:off x="3540962" y="5765228"/>
                <a:ext cx="218851" cy="150422"/>
                <a:chOff x="2460964" y="4560022"/>
                <a:chExt cx="443460" cy="304803"/>
              </a:xfrm>
            </p:grpSpPr>
            <p:sp>
              <p:nvSpPr>
                <p:cNvPr id="722" name="ドーナツ 721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台形 722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1" name="正方形/長方形 720"/>
              <p:cNvSpPr/>
              <p:nvPr/>
            </p:nvSpPr>
            <p:spPr>
              <a:xfrm>
                <a:off x="2447091" y="5764872"/>
                <a:ext cx="263636" cy="38949"/>
              </a:xfrm>
              <a:prstGeom prst="rect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2" name="グループ化 741"/>
          <p:cNvGrpSpPr>
            <a:grpSpLocks noChangeAspect="1"/>
          </p:cNvGrpSpPr>
          <p:nvPr/>
        </p:nvGrpSpPr>
        <p:grpSpPr>
          <a:xfrm>
            <a:off x="4098817" y="4830924"/>
            <a:ext cx="1754283" cy="1504111"/>
            <a:chOff x="4048514" y="4346320"/>
            <a:chExt cx="2192854" cy="1880139"/>
          </a:xfrm>
        </p:grpSpPr>
        <p:grpSp>
          <p:nvGrpSpPr>
            <p:cNvPr id="743" name="グループ化 742"/>
            <p:cNvGrpSpPr/>
            <p:nvPr/>
          </p:nvGrpSpPr>
          <p:grpSpPr>
            <a:xfrm>
              <a:off x="4705814" y="4346320"/>
              <a:ext cx="977251" cy="1325799"/>
              <a:chOff x="7951048" y="2989444"/>
              <a:chExt cx="977251" cy="1325799"/>
            </a:xfrm>
          </p:grpSpPr>
          <p:sp>
            <p:nvSpPr>
              <p:cNvPr id="767" name="フリーフォーム 766"/>
              <p:cNvSpPr/>
              <p:nvPr/>
            </p:nvSpPr>
            <p:spPr>
              <a:xfrm>
                <a:off x="8078541" y="2989444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片側の 2 つの角を丸めた四角形 767"/>
              <p:cNvSpPr/>
              <p:nvPr/>
            </p:nvSpPr>
            <p:spPr>
              <a:xfrm rot="10800000">
                <a:off x="8370285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9" name="円/楕円 238"/>
              <p:cNvSpPr/>
              <p:nvPr/>
            </p:nvSpPr>
            <p:spPr>
              <a:xfrm>
                <a:off x="8150754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フリーフォーム 769"/>
              <p:cNvSpPr/>
              <p:nvPr/>
            </p:nvSpPr>
            <p:spPr>
              <a:xfrm>
                <a:off x="8155267" y="3173853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1" name="角丸四角形 770"/>
              <p:cNvSpPr/>
              <p:nvPr/>
            </p:nvSpPr>
            <p:spPr>
              <a:xfrm>
                <a:off x="8220739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2" name="円/楕円 727"/>
              <p:cNvSpPr/>
              <p:nvPr/>
            </p:nvSpPr>
            <p:spPr>
              <a:xfrm>
                <a:off x="8242715" y="3350825"/>
                <a:ext cx="75108" cy="751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3" name="角丸四角形 772"/>
              <p:cNvSpPr/>
              <p:nvPr/>
            </p:nvSpPr>
            <p:spPr>
              <a:xfrm>
                <a:off x="8558877" y="3316108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4" name="円/楕円 729"/>
              <p:cNvSpPr/>
              <p:nvPr/>
            </p:nvSpPr>
            <p:spPr>
              <a:xfrm>
                <a:off x="8580853" y="3350825"/>
                <a:ext cx="75108" cy="751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月 774"/>
              <p:cNvSpPr/>
              <p:nvPr/>
            </p:nvSpPr>
            <p:spPr>
              <a:xfrm rot="16200000">
                <a:off x="8430434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6" name="片側の 2 つの角を丸めた四角形 775"/>
              <p:cNvSpPr/>
              <p:nvPr/>
            </p:nvSpPr>
            <p:spPr>
              <a:xfrm>
                <a:off x="8160627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>
              <a:xfrm>
                <a:off x="8139661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直角三角形 777"/>
              <p:cNvSpPr/>
              <p:nvPr/>
            </p:nvSpPr>
            <p:spPr>
              <a:xfrm rot="5400000">
                <a:off x="8276455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直角三角形 778"/>
              <p:cNvSpPr/>
              <p:nvPr/>
            </p:nvSpPr>
            <p:spPr>
              <a:xfrm rot="16200000" flipH="1">
                <a:off x="8441192" y="3780296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8297371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1" name="グループ化 780"/>
              <p:cNvGrpSpPr/>
              <p:nvPr/>
            </p:nvGrpSpPr>
            <p:grpSpPr>
              <a:xfrm>
                <a:off x="7951048" y="3624324"/>
                <a:ext cx="977251" cy="521299"/>
                <a:chOff x="-773845" y="3556949"/>
                <a:chExt cx="2036593" cy="1086388"/>
              </a:xfrm>
            </p:grpSpPr>
            <p:sp>
              <p:nvSpPr>
                <p:cNvPr id="782" name="フリーフォーム 781"/>
                <p:cNvSpPr/>
                <p:nvPr/>
              </p:nvSpPr>
              <p:spPr>
                <a:xfrm>
                  <a:off x="363196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>
                <a:xfrm flipH="1">
                  <a:off x="-773845" y="3556949"/>
                  <a:ext cx="899552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44" name="グループ化 743"/>
            <p:cNvGrpSpPr/>
            <p:nvPr/>
          </p:nvGrpSpPr>
          <p:grpSpPr>
            <a:xfrm>
              <a:off x="4048514" y="5249397"/>
              <a:ext cx="2192854" cy="977062"/>
              <a:chOff x="3574414" y="4296557"/>
              <a:chExt cx="3156585" cy="1406469"/>
            </a:xfrm>
          </p:grpSpPr>
          <p:grpSp>
            <p:nvGrpSpPr>
              <p:cNvPr id="745" name="グループ化 744"/>
              <p:cNvGrpSpPr/>
              <p:nvPr/>
            </p:nvGrpSpPr>
            <p:grpSpPr>
              <a:xfrm>
                <a:off x="5845643" y="4709383"/>
                <a:ext cx="271507" cy="188958"/>
                <a:chOff x="4524461" y="3756026"/>
                <a:chExt cx="271507" cy="271507"/>
              </a:xfrm>
            </p:grpSpPr>
            <p:sp>
              <p:nvSpPr>
                <p:cNvPr id="765" name="爆発 1 764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爆発 1 765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6" name="グループ化 745"/>
              <p:cNvGrpSpPr/>
              <p:nvPr/>
            </p:nvGrpSpPr>
            <p:grpSpPr>
              <a:xfrm rot="10247423">
                <a:off x="6045489" y="4699630"/>
                <a:ext cx="271507" cy="188958"/>
                <a:chOff x="4524461" y="3756026"/>
                <a:chExt cx="271507" cy="271507"/>
              </a:xfrm>
            </p:grpSpPr>
            <p:sp>
              <p:nvSpPr>
                <p:cNvPr id="763" name="爆発 1 762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爆発 1 763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7" name="グループ化 746"/>
              <p:cNvGrpSpPr/>
              <p:nvPr/>
            </p:nvGrpSpPr>
            <p:grpSpPr>
              <a:xfrm rot="10007178">
                <a:off x="3760821" y="4588004"/>
                <a:ext cx="271507" cy="188958"/>
                <a:chOff x="4524461" y="3756026"/>
                <a:chExt cx="271507" cy="271507"/>
              </a:xfrm>
            </p:grpSpPr>
            <p:sp>
              <p:nvSpPr>
                <p:cNvPr id="761" name="爆発 1 760"/>
                <p:cNvSpPr/>
                <p:nvPr/>
              </p:nvSpPr>
              <p:spPr>
                <a:xfrm>
                  <a:off x="4564585" y="3756026"/>
                  <a:ext cx="206159" cy="271507"/>
                </a:xfrm>
                <a:prstGeom prst="irregularSeal1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2" name="爆発 1 761"/>
                <p:cNvSpPr/>
                <p:nvPr/>
              </p:nvSpPr>
              <p:spPr>
                <a:xfrm rot="5639241">
                  <a:off x="4573956" y="3723371"/>
                  <a:ext cx="172517" cy="271507"/>
                </a:xfrm>
                <a:prstGeom prst="irregularSeal1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8" name="正方形/長方形 4"/>
              <p:cNvSpPr/>
              <p:nvPr/>
            </p:nvSpPr>
            <p:spPr>
              <a:xfrm>
                <a:off x="3676331" y="4918166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正方形/長方形 748"/>
              <p:cNvSpPr/>
              <p:nvPr/>
            </p:nvSpPr>
            <p:spPr>
              <a:xfrm>
                <a:off x="3676331" y="4918166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正方形/長方形 749"/>
              <p:cNvSpPr/>
              <p:nvPr/>
            </p:nvSpPr>
            <p:spPr>
              <a:xfrm>
                <a:off x="3574414" y="4864826"/>
                <a:ext cx="3156585" cy="72390"/>
              </a:xfrm>
              <a:prstGeom prst="rect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正方形/長方形 750"/>
              <p:cNvSpPr/>
              <p:nvPr/>
            </p:nvSpPr>
            <p:spPr>
              <a:xfrm>
                <a:off x="4770744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正方形/長方形 751"/>
              <p:cNvSpPr/>
              <p:nvPr/>
            </p:nvSpPr>
            <p:spPr>
              <a:xfrm>
                <a:off x="3676331" y="4793343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3752531" y="4726668"/>
                <a:ext cx="763923" cy="65404"/>
              </a:xfrm>
              <a:prstGeom prst="rect">
                <a:avLst/>
              </a:prstGeom>
              <a:pattFill prst="narHorz">
                <a:fgClr>
                  <a:sysClr val="window" lastClr="FFFFFF">
                    <a:lumMod val="6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54" name="グループ化 753"/>
              <p:cNvGrpSpPr/>
              <p:nvPr/>
            </p:nvGrpSpPr>
            <p:grpSpPr>
              <a:xfrm>
                <a:off x="6306287" y="4296557"/>
                <a:ext cx="307272" cy="565230"/>
                <a:chOff x="2340698" y="1769937"/>
                <a:chExt cx="307272" cy="565230"/>
              </a:xfrm>
            </p:grpSpPr>
            <p:sp>
              <p:nvSpPr>
                <p:cNvPr id="755" name="1 つの角を丸めた四角形 754"/>
                <p:cNvSpPr/>
                <p:nvPr/>
              </p:nvSpPr>
              <p:spPr>
                <a:xfrm>
                  <a:off x="2529893" y="1789149"/>
                  <a:ext cx="45719" cy="426954"/>
                </a:xfrm>
                <a:prstGeom prst="round1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1 つの角を丸めた四角形 755"/>
                <p:cNvSpPr/>
                <p:nvPr/>
              </p:nvSpPr>
              <p:spPr>
                <a:xfrm rot="20830602">
                  <a:off x="2382001" y="1769937"/>
                  <a:ext cx="45719" cy="538156"/>
                </a:xfrm>
                <a:prstGeom prst="round1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7" name="五角形 756"/>
                <p:cNvSpPr/>
                <p:nvPr/>
              </p:nvSpPr>
              <p:spPr>
                <a:xfrm>
                  <a:off x="2446731" y="1896957"/>
                  <a:ext cx="61489" cy="213477"/>
                </a:xfrm>
                <a:prstGeom prst="pentagon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五角形 757"/>
                <p:cNvSpPr/>
                <p:nvPr/>
              </p:nvSpPr>
              <p:spPr>
                <a:xfrm rot="1576071">
                  <a:off x="2586481" y="1872699"/>
                  <a:ext cx="61489" cy="213477"/>
                </a:xfrm>
                <a:prstGeom prst="pentagon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9" name="台形 758"/>
                <p:cNvSpPr/>
                <p:nvPr/>
              </p:nvSpPr>
              <p:spPr>
                <a:xfrm rot="10800000">
                  <a:off x="2340698" y="2030364"/>
                  <a:ext cx="295346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0" name="台形 759"/>
                <p:cNvSpPr/>
                <p:nvPr/>
              </p:nvSpPr>
              <p:spPr>
                <a:xfrm rot="10800000">
                  <a:off x="2383560" y="2030363"/>
                  <a:ext cx="209754" cy="304803"/>
                </a:xfrm>
                <a:prstGeom prst="trapezoid">
                  <a:avLst>
                    <a:gd name="adj" fmla="val 13315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4" name="グループ化 783"/>
          <p:cNvGrpSpPr>
            <a:grpSpLocks noChangeAspect="1"/>
          </p:cNvGrpSpPr>
          <p:nvPr/>
        </p:nvGrpSpPr>
        <p:grpSpPr>
          <a:xfrm>
            <a:off x="7833320" y="4830924"/>
            <a:ext cx="1777739" cy="1504111"/>
            <a:chOff x="9358184" y="4346320"/>
            <a:chExt cx="2222174" cy="1880139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9963716" y="4346320"/>
              <a:ext cx="977251" cy="1325799"/>
              <a:chOff x="9886014" y="2989444"/>
              <a:chExt cx="977251" cy="1325799"/>
            </a:xfrm>
          </p:grpSpPr>
          <p:sp>
            <p:nvSpPr>
              <p:cNvPr id="799" name="フリーフォーム 798"/>
              <p:cNvSpPr/>
              <p:nvPr/>
            </p:nvSpPr>
            <p:spPr>
              <a:xfrm>
                <a:off x="9982134" y="2989444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片側の 2 つの角を丸めた四角形 799"/>
              <p:cNvSpPr/>
              <p:nvPr/>
            </p:nvSpPr>
            <p:spPr>
              <a:xfrm rot="10800000">
                <a:off x="10296150" y="3618768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円/楕円 238"/>
              <p:cNvSpPr/>
              <p:nvPr/>
            </p:nvSpPr>
            <p:spPr>
              <a:xfrm>
                <a:off x="10076619" y="3225897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2" name="月 801"/>
              <p:cNvSpPr/>
              <p:nvPr/>
            </p:nvSpPr>
            <p:spPr>
              <a:xfrm rot="16200000">
                <a:off x="10353442" y="3511488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3" name="片側の 2 つの角を丸めた四角形 802"/>
              <p:cNvSpPr/>
              <p:nvPr/>
            </p:nvSpPr>
            <p:spPr>
              <a:xfrm>
                <a:off x="10086492" y="3772799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>
                <a:off x="10065526" y="3789040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5" name="直角三角形 804"/>
              <p:cNvSpPr/>
              <p:nvPr/>
            </p:nvSpPr>
            <p:spPr>
              <a:xfrm rot="5400000">
                <a:off x="10202320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6" name="直角三角形 805"/>
              <p:cNvSpPr/>
              <p:nvPr/>
            </p:nvSpPr>
            <p:spPr>
              <a:xfrm rot="16200000" flipH="1">
                <a:off x="10367057" y="3780296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7" name="ドーナツ 806"/>
              <p:cNvSpPr/>
              <p:nvPr/>
            </p:nvSpPr>
            <p:spPr>
              <a:xfrm>
                <a:off x="10102395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円/楕円 807"/>
              <p:cNvSpPr/>
              <p:nvPr/>
            </p:nvSpPr>
            <p:spPr>
              <a:xfrm>
                <a:off x="10204559" y="3382639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9" name="ドーナツ 808"/>
              <p:cNvSpPr/>
              <p:nvPr/>
            </p:nvSpPr>
            <p:spPr>
              <a:xfrm>
                <a:off x="10378620" y="3304972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10480784" y="3382639"/>
                <a:ext cx="45719" cy="97007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1" name="グループ化 810"/>
              <p:cNvGrpSpPr/>
              <p:nvPr/>
            </p:nvGrpSpPr>
            <p:grpSpPr>
              <a:xfrm>
                <a:off x="10111015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825" name="月 824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6" name="月 825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7" name="月 826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8" name="月 827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9" name="月 828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月 829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10369356" y="3144424"/>
                <a:ext cx="254173" cy="182572"/>
                <a:chOff x="8185150" y="3036368"/>
                <a:chExt cx="293635" cy="222935"/>
              </a:xfrm>
            </p:grpSpPr>
            <p:sp>
              <p:nvSpPr>
                <p:cNvPr id="819" name="月 818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0" name="月 819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月 820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2" name="月 821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月 822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月 823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13" name="月 812"/>
              <p:cNvSpPr/>
              <p:nvPr/>
            </p:nvSpPr>
            <p:spPr>
              <a:xfrm rot="5400000">
                <a:off x="10196004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4" name="月 813"/>
              <p:cNvSpPr/>
              <p:nvPr/>
            </p:nvSpPr>
            <p:spPr>
              <a:xfrm rot="5400000">
                <a:off x="10486517" y="3192871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5" name="円/楕円 814"/>
              <p:cNvSpPr/>
              <p:nvPr/>
            </p:nvSpPr>
            <p:spPr>
              <a:xfrm>
                <a:off x="10224824" y="3608232"/>
                <a:ext cx="295889" cy="45719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6" name="グループ化 815"/>
              <p:cNvGrpSpPr/>
              <p:nvPr/>
            </p:nvGrpSpPr>
            <p:grpSpPr>
              <a:xfrm>
                <a:off x="9886014" y="3624324"/>
                <a:ext cx="977251" cy="521299"/>
                <a:chOff x="-997974" y="3556949"/>
                <a:chExt cx="2036593" cy="1086388"/>
              </a:xfrm>
            </p:grpSpPr>
            <p:sp>
              <p:nvSpPr>
                <p:cNvPr id="817" name="フリーフォーム 816"/>
                <p:cNvSpPr/>
                <p:nvPr/>
              </p:nvSpPr>
              <p:spPr>
                <a:xfrm>
                  <a:off x="139068" y="3556949"/>
                  <a:ext cx="899551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>
                <a:xfrm flipH="1">
                  <a:off x="-997974" y="3556949"/>
                  <a:ext cx="899551" cy="108638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86" name="グループ化 785"/>
            <p:cNvGrpSpPr/>
            <p:nvPr/>
          </p:nvGrpSpPr>
          <p:grpSpPr>
            <a:xfrm>
              <a:off x="9358184" y="5274075"/>
              <a:ext cx="2222174" cy="952384"/>
              <a:chOff x="6825615" y="1806594"/>
              <a:chExt cx="3198792" cy="1370946"/>
            </a:xfrm>
          </p:grpSpPr>
          <p:sp>
            <p:nvSpPr>
              <p:cNvPr id="787" name="正方形/長方形 4"/>
              <p:cNvSpPr/>
              <p:nvPr/>
            </p:nvSpPr>
            <p:spPr>
              <a:xfrm>
                <a:off x="6927532" y="2392680"/>
                <a:ext cx="2952750" cy="784860"/>
              </a:xfrm>
              <a:custGeom>
                <a:avLst/>
                <a:gdLst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0 w 2952750"/>
                  <a:gd name="connsiteY3" fmla="*/ 1110614 h 1110614"/>
                  <a:gd name="connsiteX4" fmla="*/ 0 w 2952750"/>
                  <a:gd name="connsiteY4" fmla="*/ 0 h 1110614"/>
                  <a:gd name="connsiteX0" fmla="*/ 0 w 2952750"/>
                  <a:gd name="connsiteY0" fmla="*/ 0 h 1110614"/>
                  <a:gd name="connsiteX1" fmla="*/ 2952750 w 2952750"/>
                  <a:gd name="connsiteY1" fmla="*/ 0 h 1110614"/>
                  <a:gd name="connsiteX2" fmla="*/ 2952750 w 2952750"/>
                  <a:gd name="connsiteY2" fmla="*/ 1110614 h 1110614"/>
                  <a:gd name="connsiteX3" fmla="*/ 1340169 w 2952750"/>
                  <a:gd name="connsiteY3" fmla="*/ 1104900 h 1110614"/>
                  <a:gd name="connsiteX4" fmla="*/ 0 w 2952750"/>
                  <a:gd name="connsiteY4" fmla="*/ 1110614 h 1110614"/>
                  <a:gd name="connsiteX5" fmla="*/ 0 w 2952750"/>
                  <a:gd name="connsiteY5" fmla="*/ 0 h 1110614"/>
                  <a:gd name="connsiteX0" fmla="*/ 1340169 w 2952750"/>
                  <a:gd name="connsiteY0" fmla="*/ 1104900 h 1196340"/>
                  <a:gd name="connsiteX1" fmla="*/ 0 w 2952750"/>
                  <a:gd name="connsiteY1" fmla="*/ 1110614 h 1196340"/>
                  <a:gd name="connsiteX2" fmla="*/ 0 w 2952750"/>
                  <a:gd name="connsiteY2" fmla="*/ 0 h 1196340"/>
                  <a:gd name="connsiteX3" fmla="*/ 2952750 w 2952750"/>
                  <a:gd name="connsiteY3" fmla="*/ 0 h 1196340"/>
                  <a:gd name="connsiteX4" fmla="*/ 2952750 w 2952750"/>
                  <a:gd name="connsiteY4" fmla="*/ 1110614 h 1196340"/>
                  <a:gd name="connsiteX5" fmla="*/ 1431609 w 2952750"/>
                  <a:gd name="connsiteY5" fmla="*/ 1196340 h 1196340"/>
                  <a:gd name="connsiteX0" fmla="*/ 1340169 w 2952750"/>
                  <a:gd name="connsiteY0" fmla="*/ 1104900 h 1110614"/>
                  <a:gd name="connsiteX1" fmla="*/ 0 w 2952750"/>
                  <a:gd name="connsiteY1" fmla="*/ 1110614 h 1110614"/>
                  <a:gd name="connsiteX2" fmla="*/ 0 w 2952750"/>
                  <a:gd name="connsiteY2" fmla="*/ 0 h 1110614"/>
                  <a:gd name="connsiteX3" fmla="*/ 2952750 w 2952750"/>
                  <a:gd name="connsiteY3" fmla="*/ 0 h 1110614"/>
                  <a:gd name="connsiteX4" fmla="*/ 2952750 w 2952750"/>
                  <a:gd name="connsiteY4" fmla="*/ 1110614 h 1110614"/>
                  <a:gd name="connsiteX0" fmla="*/ 0 w 2952750"/>
                  <a:gd name="connsiteY0" fmla="*/ 1110614 h 1110614"/>
                  <a:gd name="connsiteX1" fmla="*/ 0 w 2952750"/>
                  <a:gd name="connsiteY1" fmla="*/ 0 h 1110614"/>
                  <a:gd name="connsiteX2" fmla="*/ 2952750 w 2952750"/>
                  <a:gd name="connsiteY2" fmla="*/ 0 h 1110614"/>
                  <a:gd name="connsiteX3" fmla="*/ 2952750 w 2952750"/>
                  <a:gd name="connsiteY3" fmla="*/ 1110614 h 111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0" h="1110614">
                    <a:moveTo>
                      <a:pt x="0" y="1110614"/>
                    </a:moveTo>
                    <a:lnTo>
                      <a:pt x="0" y="0"/>
                    </a:lnTo>
                    <a:lnTo>
                      <a:pt x="2952750" y="0"/>
                    </a:lnTo>
                    <a:lnTo>
                      <a:pt x="2952750" y="1110614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正方形/長方形 787"/>
              <p:cNvSpPr/>
              <p:nvPr/>
            </p:nvSpPr>
            <p:spPr>
              <a:xfrm>
                <a:off x="6927532" y="2392680"/>
                <a:ext cx="2952750" cy="85725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正方形/長方形 788"/>
              <p:cNvSpPr/>
              <p:nvPr/>
            </p:nvSpPr>
            <p:spPr>
              <a:xfrm>
                <a:off x="6825615" y="2339340"/>
                <a:ext cx="3156585" cy="7239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片側の 2 つの角を丸めた四角形 789"/>
              <p:cNvSpPr/>
              <p:nvPr/>
            </p:nvSpPr>
            <p:spPr>
              <a:xfrm>
                <a:off x="6927532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角丸四角形 790"/>
              <p:cNvSpPr/>
              <p:nvPr/>
            </p:nvSpPr>
            <p:spPr>
              <a:xfrm rot="5400000">
                <a:off x="6924619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角丸四角形 791"/>
              <p:cNvSpPr/>
              <p:nvPr/>
            </p:nvSpPr>
            <p:spPr>
              <a:xfrm rot="5400000">
                <a:off x="6968028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>
              <a:xfrm>
                <a:off x="7160895" y="1806594"/>
                <a:ext cx="200314" cy="528571"/>
              </a:xfrm>
              <a:prstGeom prst="round2Same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角丸四角形 793"/>
              <p:cNvSpPr/>
              <p:nvPr/>
            </p:nvSpPr>
            <p:spPr>
              <a:xfrm rot="5400000">
                <a:off x="7157982" y="1929213"/>
                <a:ext cx="205907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角丸四角形 794"/>
              <p:cNvSpPr/>
              <p:nvPr/>
            </p:nvSpPr>
            <p:spPr>
              <a:xfrm rot="5400000">
                <a:off x="7201391" y="2136632"/>
                <a:ext cx="119090" cy="111428"/>
              </a:xfrm>
              <a:prstGeom prst="round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96" name="グループ化 795"/>
              <p:cNvGrpSpPr/>
              <p:nvPr/>
            </p:nvGrpSpPr>
            <p:grpSpPr>
              <a:xfrm>
                <a:off x="9580947" y="2033667"/>
                <a:ext cx="443460" cy="304803"/>
                <a:chOff x="2460964" y="4560022"/>
                <a:chExt cx="443460" cy="304803"/>
              </a:xfrm>
              <a:solidFill>
                <a:srgbClr val="ED7D31">
                  <a:lumMod val="50000"/>
                </a:srgbClr>
              </a:solidFill>
            </p:grpSpPr>
            <p:sp>
              <p:nvSpPr>
                <p:cNvPr id="797" name="ドーナツ 796"/>
                <p:cNvSpPr/>
                <p:nvPr/>
              </p:nvSpPr>
              <p:spPr>
                <a:xfrm>
                  <a:off x="2710880" y="4580633"/>
                  <a:ext cx="193544" cy="193544"/>
                </a:xfrm>
                <a:prstGeom prst="donut">
                  <a:avLst>
                    <a:gd name="adj" fmla="val 19182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8" name="台形 797"/>
                <p:cNvSpPr/>
                <p:nvPr/>
              </p:nvSpPr>
              <p:spPr>
                <a:xfrm rot="10800000">
                  <a:off x="2460964" y="4560022"/>
                  <a:ext cx="351914" cy="304803"/>
                </a:xfrm>
                <a:prstGeom prst="trapezoid">
                  <a:avLst>
                    <a:gd name="adj" fmla="val 2061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pptx415_デスクワーク中の女性のイラスト2</dc:title>
  <dc:subject>pptx415_デスクワーク中の女性のイラスト2</dc:subject>
  <dc:creator>http://www.digipot.net</dc:creator>
  <cp:lastModifiedBy/>
  <cp:revision>1</cp:revision>
  <dcterms:created xsi:type="dcterms:W3CDTF">2014-01-30T05:12:09Z</dcterms:created>
  <dcterms:modified xsi:type="dcterms:W3CDTF">2016-04-07T02:01:12Z</dcterms:modified>
  <cp:category/>
  <cp:version>1</cp:version>
</cp:coreProperties>
</file>